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27"/>
  </p:notesMasterIdLst>
  <p:handoutMasterIdLst>
    <p:handoutMasterId r:id="rId28"/>
  </p:handoutMasterIdLst>
  <p:sldIdLst>
    <p:sldId id="256" r:id="rId3"/>
    <p:sldId id="265" r:id="rId4"/>
    <p:sldId id="260" r:id="rId5"/>
    <p:sldId id="257" r:id="rId6"/>
    <p:sldId id="263" r:id="rId7"/>
    <p:sldId id="264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4" r:id="rId17"/>
    <p:sldId id="277" r:id="rId18"/>
    <p:sldId id="283" r:id="rId19"/>
    <p:sldId id="276" r:id="rId20"/>
    <p:sldId id="278" r:id="rId21"/>
    <p:sldId id="279" r:id="rId22"/>
    <p:sldId id="281" r:id="rId23"/>
    <p:sldId id="258" r:id="rId24"/>
    <p:sldId id="284" r:id="rId25"/>
    <p:sldId id="282" r:id="rId2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1" autoAdjust="0"/>
    <p:restoredTop sz="94618" autoAdjust="0"/>
  </p:normalViewPr>
  <p:slideViewPr>
    <p:cSldViewPr>
      <p:cViewPr varScale="1">
        <p:scale>
          <a:sx n="74" d="100"/>
          <a:sy n="74" d="100"/>
        </p:scale>
        <p:origin x="154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930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6B58E13-5693-4D33-8507-428ADAB39D7B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693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B80925-86C2-44A3-BF64-52FB4229845D}" type="slidenum">
              <a:rPr lang="en-US"/>
              <a:pPr/>
              <a:t>1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7877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10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39873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11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4288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12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05887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13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74836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14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38771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15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8497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3603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54765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4765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5013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2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9983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10614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4675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E55C99C-CE71-4FAB-8C60-30FDA01DF6EA}" type="slidenum">
              <a:rPr lang="en-US"/>
              <a:pPr/>
              <a:t>22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7979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0867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28983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42FAEA6-4A37-452A-8852-B6A40C20DA18}" type="slidenum">
              <a:rPr lang="en-US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7219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4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1117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5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2288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6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0797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7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425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8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636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3C01BE-EEF7-4543-BF3F-6F74CDEE3B55}" type="slidenum">
              <a:rPr lang="en-US"/>
              <a:pPr/>
              <a:t>9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7686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6238" y="4724400"/>
            <a:ext cx="6048375" cy="750888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fr-FR" noProof="0" smtClean="0"/>
              <a:t>Modifiez le style du titre</a:t>
            </a:r>
            <a:endParaRPr lang="ru-RU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6238" y="5445125"/>
            <a:ext cx="6048375" cy="503238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 b="1">
                <a:solidFill>
                  <a:srgbClr val="080808"/>
                </a:solidFill>
              </a:defRPr>
            </a:lvl1pPr>
          </a:lstStyle>
          <a:p>
            <a:pPr lvl="0"/>
            <a:r>
              <a:rPr lang="fr-FR" noProof="0" smtClean="0"/>
              <a:t>Modifiez le style des sous-titres du masque</a:t>
            </a:r>
            <a:endParaRPr lang="ru-RU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80175" y="115888"/>
            <a:ext cx="1908175" cy="633571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55650" y="115888"/>
            <a:ext cx="5572125" cy="633571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uk-U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404813"/>
            <a:ext cx="6048375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fr-FR" noProof="0" smtClean="0"/>
              <a:t>Modifiez le style du titre</a:t>
            </a:r>
            <a:endParaRPr lang="ru-RU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1125538"/>
            <a:ext cx="6048375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  <a:endParaRPr lang="ru-RU" noProof="0" smtClean="0"/>
          </a:p>
        </p:txBody>
      </p:sp>
    </p:spTree>
    <p:extLst>
      <p:ext uri="{BB962C8B-B14F-4D97-AF65-F5344CB8AC3E}">
        <p14:creationId xmlns:p14="http://schemas.microsoft.com/office/powerpoint/2010/main" val="3028794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40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9018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42988" y="1196975"/>
            <a:ext cx="3667125" cy="4462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862513" y="1196975"/>
            <a:ext cx="3668712" cy="4462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758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730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801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362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2421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uk-UA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0409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7525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1871662" cy="532606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42988" y="333375"/>
            <a:ext cx="5464175" cy="532606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87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27088" y="836613"/>
            <a:ext cx="3667125" cy="5614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6613" y="836613"/>
            <a:ext cx="3668712" cy="5614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  <a:endParaRPr lang="uk-UA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15888"/>
            <a:ext cx="76327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  <a:endParaRPr 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836613"/>
            <a:ext cx="7488237" cy="561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ru-RU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333375"/>
            <a:ext cx="54721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1196975"/>
            <a:ext cx="7488237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0"/>
            <a:r>
              <a:rPr lang="ru-RU" smtClean="0"/>
              <a:t>Третий уровень</a:t>
            </a:r>
          </a:p>
          <a:p>
            <a:pPr lvl="1"/>
            <a:r>
              <a:rPr lang="ru-RU" smtClean="0"/>
              <a:t>Четвертый уровень</a:t>
            </a:r>
          </a:p>
          <a:p>
            <a:pPr lvl="2"/>
            <a:r>
              <a:rPr lang="ru-RU" smtClean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65307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jp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image" Target="../media/image23.jpeg"/><Relationship Id="rId9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1520" y="3717032"/>
            <a:ext cx="5112568" cy="504825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fr-FR" sz="2000" dirty="0" smtClean="0">
                <a:latin typeface="+mj-lt"/>
              </a:rPr>
              <a:t>Réaliser par</a:t>
            </a:r>
          </a:p>
          <a:p>
            <a:pPr algn="l" eaLnBrk="1" hangingPunct="1">
              <a:lnSpc>
                <a:spcPct val="90000"/>
              </a:lnSpc>
              <a:defRPr/>
            </a:pPr>
            <a:endParaRPr lang="fr-FR" sz="2000" dirty="0">
              <a:latin typeface="+mj-lt"/>
            </a:endParaRPr>
          </a:p>
          <a:p>
            <a:pPr algn="l" eaLnBrk="1" hangingPunct="1">
              <a:lnSpc>
                <a:spcPct val="90000"/>
              </a:lnSpc>
              <a:defRPr/>
            </a:pPr>
            <a:r>
              <a:rPr lang="fr-FR" sz="2000" dirty="0" smtClean="0">
                <a:latin typeface="+mj-lt"/>
              </a:rPr>
              <a:t>1- NKENHOUNG WILFRIED</a:t>
            </a:r>
          </a:p>
          <a:p>
            <a:pPr algn="l" eaLnBrk="1" hangingPunct="1">
              <a:lnSpc>
                <a:spcPct val="90000"/>
              </a:lnSpc>
              <a:defRPr/>
            </a:pPr>
            <a:r>
              <a:rPr lang="fr-FR" sz="2000" dirty="0" smtClean="0">
                <a:latin typeface="+mj-lt"/>
              </a:rPr>
              <a:t>2- NJIWA EYOUM SERGE.B</a:t>
            </a:r>
          </a:p>
          <a:p>
            <a:pPr algn="l" eaLnBrk="1" hangingPunct="1">
              <a:lnSpc>
                <a:spcPct val="90000"/>
              </a:lnSpc>
              <a:defRPr/>
            </a:pPr>
            <a:r>
              <a:rPr lang="fr-FR" sz="2000" dirty="0" smtClean="0">
                <a:latin typeface="+mj-lt"/>
              </a:rPr>
              <a:t>3- FOUDA ANTHONY LEON</a:t>
            </a:r>
          </a:p>
          <a:p>
            <a:pPr algn="l" eaLnBrk="1" hangingPunct="1">
              <a:lnSpc>
                <a:spcPct val="90000"/>
              </a:lnSpc>
              <a:defRPr/>
            </a:pPr>
            <a:r>
              <a:rPr lang="fr-FR" sz="2000" dirty="0" smtClean="0">
                <a:latin typeface="+mj-lt"/>
              </a:rPr>
              <a:t>4- GOSSADINA NGUERASSEM ELIPHAZ</a:t>
            </a:r>
            <a:endParaRPr lang="fr-FR" sz="2000" dirty="0">
              <a:latin typeface="+mj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0" y="2564904"/>
            <a:ext cx="9144000" cy="100811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chemeClr val="bg1">
                  <a:shade val="30000"/>
                  <a:satMod val="115000"/>
                  <a:lumMod val="100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</a:gradFill>
          <a:ln w="76200"/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381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owlby One SC" panose="02000505060000020004" pitchFamily="2" charset="0"/>
              </a:rPr>
              <a:t>PROJET CONCEPTION RESEAUX</a:t>
            </a:r>
            <a:endParaRPr lang="fr-FR" sz="3600" dirty="0">
              <a:ln w="38100">
                <a:solidFill>
                  <a:schemeClr val="accent2"/>
                </a:solidFill>
                <a:prstDash val="solid"/>
              </a:ln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70892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43371" y="6137920"/>
            <a:ext cx="3456384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Superviseur : Mr </a:t>
            </a:r>
            <a:r>
              <a:rPr lang="fr-FR" sz="1600" b="1" dirty="0" err="1" smtClean="0"/>
              <a:t>Aloys</a:t>
            </a:r>
            <a:r>
              <a:rPr lang="fr-FR" sz="1600" b="1" dirty="0" smtClean="0"/>
              <a:t> NGUEPI</a:t>
            </a:r>
            <a:endParaRPr lang="fr-FR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clrChange>
              <a:clrFrom>
                <a:srgbClr val="65666A"/>
              </a:clrFrom>
              <a:clrTo>
                <a:srgbClr val="65666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881388"/>
            <a:ext cx="3445231" cy="595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6325" y="719101"/>
            <a:ext cx="1312774" cy="81591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144000" cy="85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u="sng" dirty="0">
                <a:solidFill>
                  <a:schemeClr val="accent1">
                    <a:lumMod val="50000"/>
                  </a:schemeClr>
                </a:solidFill>
              </a:rPr>
              <a:t>PRESENTATION DU PROJET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3744447" y="751609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5940362" y="758337"/>
            <a:ext cx="1450882" cy="73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Objectifs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642020" y="758337"/>
            <a:ext cx="1501981" cy="72924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Ressources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1622576" y="744883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Besoins</a:t>
            </a:r>
            <a:endParaRPr lang="fr-FR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1543079" y="1754849"/>
            <a:ext cx="6057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 smtClean="0">
                <a:solidFill>
                  <a:schemeClr val="tx1">
                    <a:lumMod val="50000"/>
                  </a:schemeClr>
                </a:solidFill>
              </a:rPr>
              <a:t>1- RESSOURCES HUMAINES</a:t>
            </a:r>
            <a:endParaRPr lang="fr-FR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AutoShape 4" descr="Résultat de recherche d'images pour &quot;routeurs cisco&quot;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52389" y="2621516"/>
            <a:ext cx="70723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2800" b="1" dirty="0" smtClean="0"/>
              <a:t>		1- </a:t>
            </a:r>
            <a:r>
              <a:rPr lang="fr-FR" sz="2800" b="1" dirty="0"/>
              <a:t>NKENHOUNG </a:t>
            </a:r>
            <a:r>
              <a:rPr lang="fr-FR" sz="2800" b="1" dirty="0" smtClean="0"/>
              <a:t>WILFRIED</a:t>
            </a:r>
          </a:p>
          <a:p>
            <a:pPr>
              <a:lnSpc>
                <a:spcPct val="90000"/>
              </a:lnSpc>
              <a:defRPr/>
            </a:pPr>
            <a:endParaRPr lang="fr-FR" sz="2800" b="1" dirty="0" smtClean="0"/>
          </a:p>
          <a:p>
            <a:pPr>
              <a:lnSpc>
                <a:spcPct val="90000"/>
              </a:lnSpc>
              <a:defRPr/>
            </a:pPr>
            <a:endParaRPr lang="fr-FR" sz="2800" b="1" dirty="0"/>
          </a:p>
          <a:p>
            <a:pPr>
              <a:lnSpc>
                <a:spcPct val="90000"/>
              </a:lnSpc>
              <a:defRPr/>
            </a:pPr>
            <a:r>
              <a:rPr lang="fr-FR" sz="2800" b="1" dirty="0"/>
              <a:t>2- NJIWA EYOUM </a:t>
            </a:r>
            <a:r>
              <a:rPr lang="fr-FR" sz="2800" b="1" dirty="0" smtClean="0"/>
              <a:t>SERGE.B</a:t>
            </a:r>
          </a:p>
          <a:p>
            <a:pPr>
              <a:lnSpc>
                <a:spcPct val="90000"/>
              </a:lnSpc>
              <a:defRPr/>
            </a:pPr>
            <a:endParaRPr lang="fr-FR" sz="2800" b="1" dirty="0"/>
          </a:p>
          <a:p>
            <a:pPr>
              <a:lnSpc>
                <a:spcPct val="90000"/>
              </a:lnSpc>
              <a:defRPr/>
            </a:pPr>
            <a:endParaRPr lang="fr-FR" sz="2800" b="1" dirty="0" smtClean="0"/>
          </a:p>
          <a:p>
            <a:pPr>
              <a:lnSpc>
                <a:spcPct val="90000"/>
              </a:lnSpc>
              <a:defRPr/>
            </a:pPr>
            <a:r>
              <a:rPr lang="fr-FR" sz="2800" b="1" dirty="0"/>
              <a:t>	</a:t>
            </a:r>
            <a:r>
              <a:rPr lang="fr-FR" sz="2800" b="1" dirty="0" smtClean="0"/>
              <a:t>	3- </a:t>
            </a:r>
            <a:r>
              <a:rPr lang="fr-FR" sz="2800" b="1" dirty="0"/>
              <a:t>FOUDA ANTHONY </a:t>
            </a:r>
            <a:r>
              <a:rPr lang="fr-FR" sz="2800" b="1" dirty="0" smtClean="0"/>
              <a:t>LEON</a:t>
            </a:r>
          </a:p>
          <a:p>
            <a:pPr>
              <a:lnSpc>
                <a:spcPct val="90000"/>
              </a:lnSpc>
              <a:defRPr/>
            </a:pPr>
            <a:endParaRPr lang="fr-FR" sz="2800" b="1" dirty="0" smtClean="0"/>
          </a:p>
          <a:p>
            <a:pPr>
              <a:lnSpc>
                <a:spcPct val="90000"/>
              </a:lnSpc>
              <a:defRPr/>
            </a:pPr>
            <a:endParaRPr lang="fr-FR" sz="2800" b="1" dirty="0"/>
          </a:p>
          <a:p>
            <a:pPr>
              <a:lnSpc>
                <a:spcPct val="90000"/>
              </a:lnSpc>
              <a:defRPr/>
            </a:pPr>
            <a:r>
              <a:rPr lang="fr-FR" sz="2800" b="1" dirty="0"/>
              <a:t>4- GOSSADINA NGUERASSEM ELIPHAZ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729" y="5293262"/>
            <a:ext cx="1299932" cy="131247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6" y="2254113"/>
            <a:ext cx="1386560" cy="13398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82828" y="3124531"/>
            <a:ext cx="1248997" cy="156990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6" y="4313070"/>
            <a:ext cx="1620719" cy="17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6325" y="719101"/>
            <a:ext cx="1312774" cy="81591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144000" cy="85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u="sng" dirty="0">
                <a:solidFill>
                  <a:schemeClr val="accent1">
                    <a:lumMod val="50000"/>
                  </a:schemeClr>
                </a:solidFill>
              </a:rPr>
              <a:t>PRESENTATION DU PROJET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3748520" y="732680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5883091" y="732680"/>
            <a:ext cx="1450882" cy="73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Objectifs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668344" y="719101"/>
            <a:ext cx="1501981" cy="72924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Ressources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1613949" y="732680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Besoins</a:t>
            </a:r>
            <a:endParaRPr lang="fr-FR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3202692" y="1579749"/>
            <a:ext cx="60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 smtClean="0">
                <a:solidFill>
                  <a:schemeClr val="tx1">
                    <a:lumMod val="50000"/>
                  </a:schemeClr>
                </a:solidFill>
              </a:rPr>
              <a:t>4- BUDGET</a:t>
            </a:r>
            <a:endParaRPr lang="fr-FR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AutoShape 4" descr="Résultat de recherche d'images pour &quot;routeurs cisco&quot;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2038367"/>
            <a:ext cx="5801784" cy="17776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2" y="5614793"/>
            <a:ext cx="5856957" cy="1196396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735" y="2670617"/>
            <a:ext cx="3106698" cy="187060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54" y="3815967"/>
            <a:ext cx="5930481" cy="1798826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1887" y="4957568"/>
            <a:ext cx="32385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6325" y="719101"/>
            <a:ext cx="1312774" cy="81591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144000" cy="85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u="sng" dirty="0">
                <a:solidFill>
                  <a:schemeClr val="accent1">
                    <a:lumMod val="50000"/>
                  </a:schemeClr>
                </a:solidFill>
              </a:rPr>
              <a:t>PRESENTATION DU PROJET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3863062" y="734545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5940362" y="747122"/>
            <a:ext cx="1450882" cy="73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Objectifs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668344" y="719101"/>
            <a:ext cx="1501981" cy="72924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Ressources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1693958" y="763158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Besoins</a:t>
            </a:r>
            <a:endParaRPr lang="fr-FR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3202692" y="1579749"/>
            <a:ext cx="60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 smtClean="0">
                <a:solidFill>
                  <a:schemeClr val="tx1">
                    <a:lumMod val="50000"/>
                  </a:schemeClr>
                </a:solidFill>
              </a:rPr>
              <a:t>4- BUDGET</a:t>
            </a:r>
            <a:endParaRPr lang="fr-FR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AutoShape 4" descr="Résultat de recherche d'images pour &quot;routeurs cisco&quot;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1" y="2293349"/>
            <a:ext cx="6257925" cy="223837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65028" y="6206742"/>
            <a:ext cx="3484955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Soit 57.17% de bénéfice 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28" y="4702483"/>
            <a:ext cx="3276600" cy="13335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166" y="4587197"/>
            <a:ext cx="3634834" cy="22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numéro de diapositive 1"/>
          <p:cNvSpPr txBox="1">
            <a:spLocks/>
          </p:cNvSpPr>
          <p:nvPr/>
        </p:nvSpPr>
        <p:spPr>
          <a:xfrm>
            <a:off x="10665311" y="6289679"/>
            <a:ext cx="520557" cy="222436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31375A4-56A4-47D6-9801-1991572033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47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chemeClr val="accent1">
                    <a:lumMod val="50000"/>
                  </a:schemeClr>
                </a:solidFill>
              </a:rPr>
              <a:t>PRESENTATION DU CAHIER DE CHARGE      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3058" y="633724"/>
            <a:ext cx="1275397" cy="83099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Planning prévisionnel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C067D0B-BECE-4BD1-8170-C3EE69271142}"/>
              </a:ext>
            </a:extLst>
          </p:cNvPr>
          <p:cNvSpPr/>
          <p:nvPr/>
        </p:nvSpPr>
        <p:spPr>
          <a:xfrm>
            <a:off x="7671285" y="592197"/>
            <a:ext cx="1331787" cy="835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Travail effectué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195736" y="618156"/>
            <a:ext cx="1281412" cy="84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Planning réel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4860032" y="596987"/>
            <a:ext cx="1285974" cy="830994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Durée de travail</a:t>
            </a:r>
          </a:p>
        </p:txBody>
      </p:sp>
      <p:sp>
        <p:nvSpPr>
          <p:cNvPr id="30" name="Nuage 29"/>
          <p:cNvSpPr/>
          <p:nvPr/>
        </p:nvSpPr>
        <p:spPr>
          <a:xfrm>
            <a:off x="10524552" y="6087979"/>
            <a:ext cx="600299" cy="6337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2"/>
                </a:solidFill>
                <a:latin typeface="Gabriola" panose="04040605051002020D02" pitchFamily="82" charset="0"/>
              </a:rPr>
              <a:t>12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" y="1749186"/>
            <a:ext cx="8747414" cy="49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numéro de diapositive 1"/>
          <p:cNvSpPr txBox="1">
            <a:spLocks/>
          </p:cNvSpPr>
          <p:nvPr/>
        </p:nvSpPr>
        <p:spPr>
          <a:xfrm>
            <a:off x="10665311" y="6289679"/>
            <a:ext cx="520557" cy="222436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31375A4-56A4-47D6-9801-1991572033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47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chemeClr val="accent1">
                    <a:lumMod val="50000"/>
                  </a:schemeClr>
                </a:solidFill>
              </a:rPr>
              <a:t>PRESENTATION DU CAHIER DE CHARGE      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3058" y="633724"/>
            <a:ext cx="1275397" cy="8309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Planning prévisionnel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C067D0B-BECE-4BD1-8170-C3EE69271142}"/>
              </a:ext>
            </a:extLst>
          </p:cNvPr>
          <p:cNvSpPr/>
          <p:nvPr/>
        </p:nvSpPr>
        <p:spPr>
          <a:xfrm>
            <a:off x="7671285" y="592197"/>
            <a:ext cx="1331787" cy="835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Travail effectué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195736" y="618156"/>
            <a:ext cx="1281412" cy="84656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Planning réel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4860032" y="596987"/>
            <a:ext cx="1285974" cy="830994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Durée de travail</a:t>
            </a:r>
          </a:p>
        </p:txBody>
      </p:sp>
      <p:sp>
        <p:nvSpPr>
          <p:cNvPr id="30" name="Nuage 29"/>
          <p:cNvSpPr/>
          <p:nvPr/>
        </p:nvSpPr>
        <p:spPr>
          <a:xfrm>
            <a:off x="10524552" y="6087979"/>
            <a:ext cx="600299" cy="6337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2"/>
                </a:solidFill>
                <a:latin typeface="Gabriola" panose="04040605051002020D02" pitchFamily="82" charset="0"/>
              </a:rPr>
              <a:t>12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58527"/>
            <a:ext cx="8603398" cy="48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1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numéro de diapositive 1"/>
          <p:cNvSpPr txBox="1">
            <a:spLocks/>
          </p:cNvSpPr>
          <p:nvPr/>
        </p:nvSpPr>
        <p:spPr>
          <a:xfrm>
            <a:off x="10665311" y="6289679"/>
            <a:ext cx="520557" cy="222436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31375A4-56A4-47D6-9801-1991572033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47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chemeClr val="accent1">
                    <a:lumMod val="50000"/>
                  </a:schemeClr>
                </a:solidFill>
              </a:rPr>
              <a:t>PRESENTATION DU CAHIER DE CHARGE      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3058" y="633724"/>
            <a:ext cx="1275397" cy="8309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Planning prévisionnel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C067D0B-BECE-4BD1-8170-C3EE69271142}"/>
              </a:ext>
            </a:extLst>
          </p:cNvPr>
          <p:cNvSpPr/>
          <p:nvPr/>
        </p:nvSpPr>
        <p:spPr>
          <a:xfrm>
            <a:off x="7671285" y="592197"/>
            <a:ext cx="1331787" cy="835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Travail effectué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195736" y="618156"/>
            <a:ext cx="1281412" cy="84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Planning réel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4860032" y="596987"/>
            <a:ext cx="1285974" cy="83099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Durée de travail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990">
            <a:off x="925121" y="2945142"/>
            <a:ext cx="1741605" cy="2305695"/>
          </a:xfrm>
          <a:prstGeom prst="rect">
            <a:avLst/>
          </a:prstGeom>
        </p:spPr>
      </p:pic>
      <p:sp>
        <p:nvSpPr>
          <p:cNvPr id="30" name="Nuage 29"/>
          <p:cNvSpPr/>
          <p:nvPr/>
        </p:nvSpPr>
        <p:spPr>
          <a:xfrm>
            <a:off x="10524552" y="6087979"/>
            <a:ext cx="600299" cy="6337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2"/>
                </a:solidFill>
                <a:latin typeface="Gabriola" panose="04040605051002020D02" pitchFamily="82" charset="0"/>
              </a:rPr>
              <a:t>12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47864" y="2089011"/>
            <a:ext cx="4731359" cy="2889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500" dirty="0">
                <a:solidFill>
                  <a:schemeClr val="tx2"/>
                </a:solidFill>
              </a:rPr>
              <a:t>Le projet s’est déroulé sur une durée de 8</a:t>
            </a:r>
            <a:r>
              <a:rPr lang="fr-FR" sz="3500" dirty="0" smtClean="0">
                <a:solidFill>
                  <a:schemeClr val="tx2"/>
                </a:solidFill>
              </a:rPr>
              <a:t> </a:t>
            </a:r>
            <a:r>
              <a:rPr lang="fr-FR" sz="3500" dirty="0">
                <a:solidFill>
                  <a:schemeClr val="tx2"/>
                </a:solidFill>
              </a:rPr>
              <a:t>jours allant du </a:t>
            </a:r>
            <a:r>
              <a:rPr lang="fr-FR" sz="3500" dirty="0" smtClean="0">
                <a:solidFill>
                  <a:schemeClr val="tx2"/>
                </a:solidFill>
              </a:rPr>
              <a:t>22 au 30 Janvier 2020</a:t>
            </a:r>
            <a:endParaRPr lang="fr-FR" sz="3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71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numéro de diapositive 1"/>
          <p:cNvSpPr txBox="1">
            <a:spLocks/>
          </p:cNvSpPr>
          <p:nvPr/>
        </p:nvSpPr>
        <p:spPr>
          <a:xfrm>
            <a:off x="10665311" y="6289679"/>
            <a:ext cx="520557" cy="222436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31375A4-56A4-47D6-9801-1991572033F7}" type="slidenum">
              <a:rPr lang="en-US" smtClean="0">
                <a:solidFill>
                  <a:srgbClr val="4D4D4D"/>
                </a:solidFill>
              </a:rPr>
              <a:pPr/>
              <a:t>16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47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rgbClr val="858585">
                    <a:lumMod val="50000"/>
                  </a:srgbClr>
                </a:solidFill>
              </a:rPr>
              <a:t>PRESENTATION DU CAHIER DE CHARGE      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3058" y="633724"/>
            <a:ext cx="1275397" cy="8309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Planning prévisionnel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C067D0B-BECE-4BD1-8170-C3EE69271142}"/>
              </a:ext>
            </a:extLst>
          </p:cNvPr>
          <p:cNvSpPr/>
          <p:nvPr/>
        </p:nvSpPr>
        <p:spPr>
          <a:xfrm>
            <a:off x="7671285" y="592197"/>
            <a:ext cx="1331787" cy="8357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Travail effectué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195736" y="618156"/>
            <a:ext cx="1281412" cy="84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Planning réel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4860032" y="596987"/>
            <a:ext cx="1285974" cy="830994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Durée de travail</a:t>
            </a:r>
          </a:p>
        </p:txBody>
      </p:sp>
      <p:sp>
        <p:nvSpPr>
          <p:cNvPr id="30" name="Nuage 29"/>
          <p:cNvSpPr/>
          <p:nvPr/>
        </p:nvSpPr>
        <p:spPr>
          <a:xfrm>
            <a:off x="10524552" y="6087979"/>
            <a:ext cx="600299" cy="6337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4D4D4D"/>
                </a:solidFill>
                <a:latin typeface="Gabriola" panose="04040605051002020D02" pitchFamily="82" charset="0"/>
              </a:rPr>
              <a:t>12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555776" y="1621297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80808"/>
                </a:solidFill>
              </a:rPr>
              <a:t>CONCEPTION PACKET TRACER </a:t>
            </a:r>
            <a:endParaRPr lang="fr-FR" b="1" dirty="0">
              <a:solidFill>
                <a:srgbClr val="080808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" y="2020178"/>
            <a:ext cx="8532441" cy="483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numéro de diapositive 1"/>
          <p:cNvSpPr txBox="1">
            <a:spLocks/>
          </p:cNvSpPr>
          <p:nvPr/>
        </p:nvSpPr>
        <p:spPr>
          <a:xfrm>
            <a:off x="10665311" y="6289679"/>
            <a:ext cx="520557" cy="222436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31375A4-56A4-47D6-9801-1991572033F7}" type="slidenum">
              <a:rPr lang="en-US" smtClean="0">
                <a:solidFill>
                  <a:srgbClr val="4D4D4D"/>
                </a:solidFill>
              </a:rPr>
              <a:pPr/>
              <a:t>17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47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rgbClr val="858585">
                    <a:lumMod val="50000"/>
                  </a:srgbClr>
                </a:solidFill>
              </a:rPr>
              <a:t>PRESENTATION DU CAHIER DE CHARGE      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3058" y="633724"/>
            <a:ext cx="1275397" cy="8309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Planning prévisionnel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C067D0B-BECE-4BD1-8170-C3EE69271142}"/>
              </a:ext>
            </a:extLst>
          </p:cNvPr>
          <p:cNvSpPr/>
          <p:nvPr/>
        </p:nvSpPr>
        <p:spPr>
          <a:xfrm>
            <a:off x="7671285" y="592197"/>
            <a:ext cx="1331787" cy="8357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Travail effectué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195736" y="618156"/>
            <a:ext cx="1281412" cy="84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Planning réel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4860032" y="596987"/>
            <a:ext cx="1285974" cy="830994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Durée de travail</a:t>
            </a:r>
          </a:p>
        </p:txBody>
      </p:sp>
      <p:sp>
        <p:nvSpPr>
          <p:cNvPr id="30" name="Nuage 29"/>
          <p:cNvSpPr/>
          <p:nvPr/>
        </p:nvSpPr>
        <p:spPr>
          <a:xfrm>
            <a:off x="10524552" y="6087979"/>
            <a:ext cx="600299" cy="6337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4D4D4D"/>
                </a:solidFill>
                <a:latin typeface="Gabriola" panose="04040605051002020D02" pitchFamily="82" charset="0"/>
              </a:rPr>
              <a:t>12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555776" y="1621297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80808"/>
                </a:solidFill>
              </a:rPr>
              <a:t>SECURITE DU SYSTEME</a:t>
            </a:r>
            <a:endParaRPr lang="fr-FR" b="1" dirty="0">
              <a:solidFill>
                <a:srgbClr val="080808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94" y="1966693"/>
            <a:ext cx="2259734" cy="14191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67" y="3432336"/>
            <a:ext cx="2150070" cy="143227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8" y="3415026"/>
            <a:ext cx="2927399" cy="134241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17" y="4829875"/>
            <a:ext cx="2303067" cy="1931034"/>
          </a:xfrm>
          <a:prstGeom prst="rect">
            <a:avLst/>
          </a:prstGeom>
        </p:spPr>
      </p:pic>
      <p:sp>
        <p:nvSpPr>
          <p:cNvPr id="8" name="Flèche à quatre pointes 7"/>
          <p:cNvSpPr/>
          <p:nvPr/>
        </p:nvSpPr>
        <p:spPr>
          <a:xfrm>
            <a:off x="4079101" y="3415026"/>
            <a:ext cx="1470637" cy="1448732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1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numéro de diapositive 1"/>
          <p:cNvSpPr txBox="1">
            <a:spLocks/>
          </p:cNvSpPr>
          <p:nvPr/>
        </p:nvSpPr>
        <p:spPr>
          <a:xfrm>
            <a:off x="10665311" y="6289679"/>
            <a:ext cx="520557" cy="222436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31375A4-56A4-47D6-9801-1991572033F7}" type="slidenum">
              <a:rPr lang="en-US" smtClean="0">
                <a:solidFill>
                  <a:srgbClr val="4D4D4D"/>
                </a:solidFill>
              </a:rPr>
              <a:pPr/>
              <a:t>18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47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rgbClr val="858585">
                    <a:lumMod val="50000"/>
                  </a:srgbClr>
                </a:solidFill>
              </a:rPr>
              <a:t>PRESENTATION DU CAHIER DE CHARGE      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3058" y="633724"/>
            <a:ext cx="1275397" cy="8309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Planning prévisionnel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C067D0B-BECE-4BD1-8170-C3EE69271142}"/>
              </a:ext>
            </a:extLst>
          </p:cNvPr>
          <p:cNvSpPr/>
          <p:nvPr/>
        </p:nvSpPr>
        <p:spPr>
          <a:xfrm>
            <a:off x="7671285" y="592197"/>
            <a:ext cx="1331787" cy="8357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Travail effectué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195736" y="618156"/>
            <a:ext cx="1281412" cy="84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Planning réel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4860032" y="596987"/>
            <a:ext cx="1285974" cy="830994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Durée de travail</a:t>
            </a:r>
          </a:p>
        </p:txBody>
      </p:sp>
      <p:sp>
        <p:nvSpPr>
          <p:cNvPr id="30" name="Nuage 29"/>
          <p:cNvSpPr/>
          <p:nvPr/>
        </p:nvSpPr>
        <p:spPr>
          <a:xfrm>
            <a:off x="10524552" y="6087979"/>
            <a:ext cx="600299" cy="6337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4D4D4D"/>
                </a:solidFill>
                <a:latin typeface="Gabriola" panose="04040605051002020D02" pitchFamily="82" charset="0"/>
              </a:rPr>
              <a:t>12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82874"/>
            <a:ext cx="9143999" cy="477512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195736" y="1556792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080808"/>
                </a:solidFill>
              </a:rPr>
              <a:t>PLAN LOGIQUE</a:t>
            </a:r>
            <a:endParaRPr lang="fr-FR" b="1" dirty="0" smtClean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0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numéro de diapositive 1"/>
          <p:cNvSpPr txBox="1">
            <a:spLocks/>
          </p:cNvSpPr>
          <p:nvPr/>
        </p:nvSpPr>
        <p:spPr>
          <a:xfrm>
            <a:off x="10665311" y="6289679"/>
            <a:ext cx="520557" cy="222436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31375A4-56A4-47D6-9801-1991572033F7}" type="slidenum">
              <a:rPr lang="en-US" smtClean="0">
                <a:solidFill>
                  <a:srgbClr val="4D4D4D"/>
                </a:solidFill>
              </a:rPr>
              <a:pPr/>
              <a:t>19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47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rgbClr val="858585">
                    <a:lumMod val="50000"/>
                  </a:srgbClr>
                </a:solidFill>
              </a:rPr>
              <a:t>PRESENTATION DU CAHIER DE CHARGE      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3058" y="633724"/>
            <a:ext cx="1275397" cy="8309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Planning prévisionnel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C067D0B-BECE-4BD1-8170-C3EE69271142}"/>
              </a:ext>
            </a:extLst>
          </p:cNvPr>
          <p:cNvSpPr/>
          <p:nvPr/>
        </p:nvSpPr>
        <p:spPr>
          <a:xfrm>
            <a:off x="7671285" y="592197"/>
            <a:ext cx="1331787" cy="8357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Travail effectué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195736" y="618156"/>
            <a:ext cx="1281412" cy="84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Planning réel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4860032" y="596987"/>
            <a:ext cx="1285974" cy="830994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Durée de travail</a:t>
            </a:r>
          </a:p>
        </p:txBody>
      </p:sp>
      <p:sp>
        <p:nvSpPr>
          <p:cNvPr id="30" name="Nuage 29"/>
          <p:cNvSpPr/>
          <p:nvPr/>
        </p:nvSpPr>
        <p:spPr>
          <a:xfrm>
            <a:off x="10524552" y="6087979"/>
            <a:ext cx="600299" cy="6337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4D4D4D"/>
                </a:solidFill>
                <a:latin typeface="Gabriola" panose="04040605051002020D02" pitchFamily="82" charset="0"/>
              </a:rPr>
              <a:t>12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195736" y="1556792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080808"/>
                </a:solidFill>
              </a:rPr>
              <a:t>PLAN PHYSIQUE</a:t>
            </a:r>
            <a:endParaRPr lang="fr-FR" b="1" dirty="0" smtClean="0">
              <a:solidFill>
                <a:srgbClr val="080808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29" y="1892386"/>
            <a:ext cx="5867094" cy="49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/>
          <p:cNvSpPr/>
          <p:nvPr/>
        </p:nvSpPr>
        <p:spPr>
          <a:xfrm>
            <a:off x="6219854" y="4523519"/>
            <a:ext cx="2313215" cy="630569"/>
          </a:xfrm>
          <a:prstGeom prst="rect">
            <a:avLst/>
          </a:prstGeom>
          <a:gradFill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12" name="Oval 2"/>
          <p:cNvSpPr/>
          <p:nvPr/>
        </p:nvSpPr>
        <p:spPr>
          <a:xfrm>
            <a:off x="8268508" y="4499014"/>
            <a:ext cx="655075" cy="655075"/>
          </a:xfrm>
          <a:prstGeom prst="ellipse">
            <a:avLst/>
          </a:pr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12700">
            <a:miter lim="400000"/>
          </a:ln>
          <a:effectLst>
            <a:outerShdw blurRad="152400" dist="90035" dir="2315233" rotWithShape="0">
              <a:srgbClr val="000000">
                <a:alpha val="38297"/>
              </a:srgbClr>
            </a:outerShdw>
          </a:effectLst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13" name="Rectangle 3"/>
          <p:cNvSpPr/>
          <p:nvPr/>
        </p:nvSpPr>
        <p:spPr>
          <a:xfrm>
            <a:off x="5768097" y="3750635"/>
            <a:ext cx="2397047" cy="630569"/>
          </a:xfrm>
          <a:prstGeom prst="rect">
            <a:avLst/>
          </a:pr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14" name="Oval 4"/>
          <p:cNvSpPr/>
          <p:nvPr/>
        </p:nvSpPr>
        <p:spPr>
          <a:xfrm>
            <a:off x="7900582" y="3726128"/>
            <a:ext cx="655075" cy="655075"/>
          </a:xfrm>
          <a:prstGeom prst="ellipse">
            <a:avLst/>
          </a:pr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12700">
            <a:miter lim="400000"/>
          </a:ln>
          <a:effectLst>
            <a:outerShdw blurRad="152400" dist="90035" dir="2315233" rotWithShape="0">
              <a:srgbClr val="000000">
                <a:alpha val="38297"/>
              </a:srgbClr>
            </a:outerShdw>
          </a:effectLst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5392540" y="2977749"/>
            <a:ext cx="2404679" cy="630569"/>
          </a:xfrm>
          <a:prstGeom prst="rect">
            <a:avLst/>
          </a:pr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16" name="Oval 6"/>
          <p:cNvSpPr/>
          <p:nvPr/>
        </p:nvSpPr>
        <p:spPr>
          <a:xfrm>
            <a:off x="7532657" y="2953243"/>
            <a:ext cx="655076" cy="655075"/>
          </a:xfrm>
          <a:prstGeom prst="ellipse">
            <a:avLst/>
          </a:pr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12700">
            <a:miter lim="400000"/>
          </a:ln>
          <a:effectLst>
            <a:outerShdw blurRad="152400" dist="90035" dir="2315233" rotWithShape="0">
              <a:srgbClr val="000000">
                <a:alpha val="38297"/>
              </a:srgbClr>
            </a:outerShdw>
          </a:effectLst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17" name="Rectangle 7"/>
          <p:cNvSpPr/>
          <p:nvPr/>
        </p:nvSpPr>
        <p:spPr>
          <a:xfrm>
            <a:off x="5007757" y="2204864"/>
            <a:ext cx="2421536" cy="630569"/>
          </a:xfrm>
          <a:prstGeom prst="rect">
            <a:avLst/>
          </a:prstGeom>
          <a:gradFill>
            <a:gsLst>
              <a:gs pos="1890">
                <a:srgbClr val="3D8CF2"/>
              </a:gs>
              <a:gs pos="48412">
                <a:srgbClr val="1FA8CF"/>
              </a:gs>
              <a:gs pos="98899">
                <a:srgbClr val="00C4AC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18" name="Oval 8"/>
          <p:cNvSpPr/>
          <p:nvPr/>
        </p:nvSpPr>
        <p:spPr>
          <a:xfrm>
            <a:off x="7164733" y="2180358"/>
            <a:ext cx="655075" cy="655075"/>
          </a:xfrm>
          <a:prstGeom prst="ellipse">
            <a:avLst/>
          </a:pr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12700">
            <a:miter lim="400000"/>
          </a:ln>
          <a:effectLst>
            <a:outerShdw blurRad="152400" dist="90035" dir="2315233" rotWithShape="0">
              <a:srgbClr val="000000">
                <a:alpha val="38297"/>
              </a:srgbClr>
            </a:outerShdw>
          </a:effectLst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19" name="Rectangle 9"/>
          <p:cNvSpPr/>
          <p:nvPr/>
        </p:nvSpPr>
        <p:spPr>
          <a:xfrm>
            <a:off x="4707995" y="1431977"/>
            <a:ext cx="2353373" cy="630569"/>
          </a:xfrm>
          <a:prstGeom prst="rect">
            <a:avLst/>
          </a:prstGeom>
          <a:gradFill>
            <a:gsLst>
              <a:gs pos="23892">
                <a:srgbClr val="21C885"/>
              </a:gs>
              <a:gs pos="50473">
                <a:srgbClr val="7FE478"/>
              </a:gs>
              <a:gs pos="100000">
                <a:srgbClr val="DEFF6B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20" name="Oval 10"/>
          <p:cNvSpPr/>
          <p:nvPr/>
        </p:nvSpPr>
        <p:spPr>
          <a:xfrm>
            <a:off x="6796807" y="1407472"/>
            <a:ext cx="655075" cy="655075"/>
          </a:xfrm>
          <a:prstGeom prst="ellipse">
            <a:avLst/>
          </a:pr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12700">
            <a:miter lim="400000"/>
          </a:ln>
          <a:effectLst>
            <a:outerShdw blurRad="152400" dist="90035" dir="2315233" rotWithShape="0">
              <a:srgbClr val="000000">
                <a:alpha val="38297"/>
              </a:srgbClr>
            </a:outerShdw>
          </a:effectLst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21" name="Trapezoid 11"/>
          <p:cNvSpPr/>
          <p:nvPr/>
        </p:nvSpPr>
        <p:spPr>
          <a:xfrm>
            <a:off x="2895547" y="4523519"/>
            <a:ext cx="3636122" cy="63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839" y="0"/>
                </a:lnTo>
                <a:lnTo>
                  <a:pt x="19761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23" name="Trapezoid 12"/>
          <p:cNvSpPr/>
          <p:nvPr/>
        </p:nvSpPr>
        <p:spPr>
          <a:xfrm>
            <a:off x="3269826" y="3750635"/>
            <a:ext cx="2879270" cy="63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322" y="0"/>
                </a:lnTo>
                <a:lnTo>
                  <a:pt x="1927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24" name="Trapezoid 13"/>
          <p:cNvSpPr/>
          <p:nvPr/>
        </p:nvSpPr>
        <p:spPr>
          <a:xfrm>
            <a:off x="3650824" y="2977749"/>
            <a:ext cx="2117273" cy="63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8" y="0"/>
                </a:lnTo>
                <a:lnTo>
                  <a:pt x="18442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25" name="Trapezoid 14"/>
          <p:cNvSpPr/>
          <p:nvPr/>
        </p:nvSpPr>
        <p:spPr>
          <a:xfrm>
            <a:off x="4031825" y="2204864"/>
            <a:ext cx="1360715" cy="63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914" y="0"/>
                </a:lnTo>
                <a:lnTo>
                  <a:pt x="16686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1890">
                <a:srgbClr val="3D8CF2"/>
              </a:gs>
              <a:gs pos="48412">
                <a:srgbClr val="1FA8CF"/>
              </a:gs>
              <a:gs pos="98899">
                <a:srgbClr val="00C4AC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26" name="Trapezoid 15"/>
          <p:cNvSpPr/>
          <p:nvPr/>
        </p:nvSpPr>
        <p:spPr>
          <a:xfrm>
            <a:off x="4412824" y="1431977"/>
            <a:ext cx="594934" cy="63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603" y="0"/>
                </a:lnTo>
                <a:lnTo>
                  <a:pt x="10997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3892">
                <a:srgbClr val="21C885"/>
              </a:gs>
              <a:gs pos="50473">
                <a:srgbClr val="7FE478"/>
              </a:gs>
              <a:gs pos="100000">
                <a:srgbClr val="DEFF6B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27" name="Trapezoid 16"/>
          <p:cNvSpPr/>
          <p:nvPr/>
        </p:nvSpPr>
        <p:spPr>
          <a:xfrm>
            <a:off x="3205031" y="4381202"/>
            <a:ext cx="3020786" cy="142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11" y="0"/>
                </a:lnTo>
                <a:lnTo>
                  <a:pt x="20089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2846">
                <a:srgbClr val="A7A6CB"/>
              </a:gs>
              <a:gs pos="63342">
                <a:srgbClr val="9898C3"/>
              </a:gs>
              <a:gs pos="100000">
                <a:srgbClr val="8989BA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28" name="Trapezoid 17"/>
          <p:cNvSpPr/>
          <p:nvPr/>
        </p:nvSpPr>
        <p:spPr>
          <a:xfrm>
            <a:off x="3580067" y="3608317"/>
            <a:ext cx="2258787" cy="142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865" y="0"/>
                </a:lnTo>
                <a:lnTo>
                  <a:pt x="19735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2846">
                <a:srgbClr val="F093FB"/>
              </a:gs>
              <a:gs pos="65994">
                <a:srgbClr val="F375B4"/>
              </a:gs>
              <a:gs pos="100000">
                <a:srgbClr val="F5576C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29" name="Trapezoid 18"/>
          <p:cNvSpPr/>
          <p:nvPr/>
        </p:nvSpPr>
        <p:spPr>
          <a:xfrm>
            <a:off x="3967030" y="2835431"/>
            <a:ext cx="1485902" cy="142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835" y="0"/>
                </a:lnTo>
                <a:lnTo>
                  <a:pt x="18765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2846">
                <a:srgbClr val="667EEA"/>
              </a:gs>
              <a:gs pos="65994">
                <a:srgbClr val="6E65C6"/>
              </a:gs>
              <a:gs pos="100000">
                <a:srgbClr val="764BA2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30" name="Trapezoid 19"/>
          <p:cNvSpPr/>
          <p:nvPr/>
        </p:nvSpPr>
        <p:spPr>
          <a:xfrm>
            <a:off x="4337665" y="2062545"/>
            <a:ext cx="756559" cy="142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792" y="0"/>
                </a:lnTo>
                <a:lnTo>
                  <a:pt x="1680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31" name="Freeform 20"/>
          <p:cNvSpPr/>
          <p:nvPr/>
        </p:nvSpPr>
        <p:spPr>
          <a:xfrm>
            <a:off x="4716017" y="1431977"/>
            <a:ext cx="298298" cy="63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53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3892">
                <a:srgbClr val="21C885"/>
              </a:gs>
              <a:gs pos="50473">
                <a:srgbClr val="7FE478"/>
              </a:gs>
              <a:gs pos="100000">
                <a:srgbClr val="DEFF6B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32" name="Freeform 21"/>
          <p:cNvSpPr/>
          <p:nvPr/>
        </p:nvSpPr>
        <p:spPr>
          <a:xfrm>
            <a:off x="4716016" y="2204864"/>
            <a:ext cx="683080" cy="63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812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D8CF2"/>
              </a:gs>
              <a:gs pos="48412">
                <a:srgbClr val="1FA8CF"/>
              </a:gs>
              <a:gs pos="98899">
                <a:srgbClr val="00C4AC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33" name="Freeform 22"/>
          <p:cNvSpPr/>
          <p:nvPr/>
        </p:nvSpPr>
        <p:spPr>
          <a:xfrm>
            <a:off x="4716016" y="2977749"/>
            <a:ext cx="1058637" cy="63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84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34" name="Freeform 23"/>
          <p:cNvSpPr/>
          <p:nvPr/>
        </p:nvSpPr>
        <p:spPr>
          <a:xfrm>
            <a:off x="4716017" y="3750635"/>
            <a:ext cx="1439636" cy="63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956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35" name="Freeform 24"/>
          <p:cNvSpPr/>
          <p:nvPr/>
        </p:nvSpPr>
        <p:spPr>
          <a:xfrm>
            <a:off x="4716017" y="4523519"/>
            <a:ext cx="1822208" cy="63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931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36" name="Rectangle 28"/>
          <p:cNvSpPr txBox="1"/>
          <p:nvPr/>
        </p:nvSpPr>
        <p:spPr>
          <a:xfrm>
            <a:off x="4488970" y="4652190"/>
            <a:ext cx="443246" cy="401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6106" tIns="16106" rIns="16106" bIns="16106">
            <a:spAutoFit/>
          </a:bodyPr>
          <a:lstStyle>
            <a:lvl1pPr defTabSz="214760">
              <a:defRPr sz="3200">
                <a:solidFill>
                  <a:srgbClr val="FFFFFF">
                    <a:alpha val="87000"/>
                  </a:srgbClr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2400" kern="0"/>
              <a:t>01</a:t>
            </a:r>
          </a:p>
        </p:txBody>
      </p:sp>
      <p:sp>
        <p:nvSpPr>
          <p:cNvPr id="37" name="Rectangle 32"/>
          <p:cNvSpPr txBox="1"/>
          <p:nvPr/>
        </p:nvSpPr>
        <p:spPr>
          <a:xfrm>
            <a:off x="4488970" y="3857137"/>
            <a:ext cx="443246" cy="401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6106" tIns="16106" rIns="16106" bIns="16106">
            <a:spAutoFit/>
          </a:bodyPr>
          <a:lstStyle>
            <a:lvl1pPr defTabSz="214760">
              <a:defRPr sz="3200">
                <a:solidFill>
                  <a:srgbClr val="FFFFFF">
                    <a:alpha val="87000"/>
                  </a:srgbClr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2400" kern="0"/>
              <a:t>02</a:t>
            </a:r>
          </a:p>
        </p:txBody>
      </p:sp>
      <p:sp>
        <p:nvSpPr>
          <p:cNvPr id="38" name="Rectangle 36"/>
          <p:cNvSpPr txBox="1"/>
          <p:nvPr/>
        </p:nvSpPr>
        <p:spPr>
          <a:xfrm>
            <a:off x="4488970" y="3095560"/>
            <a:ext cx="443246" cy="401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6106" tIns="16106" rIns="16106" bIns="16106">
            <a:spAutoFit/>
          </a:bodyPr>
          <a:lstStyle>
            <a:lvl1pPr defTabSz="214760">
              <a:defRPr sz="3200">
                <a:solidFill>
                  <a:srgbClr val="FFFFFF">
                    <a:alpha val="87000"/>
                  </a:srgbClr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2400" kern="0"/>
              <a:t>03</a:t>
            </a:r>
          </a:p>
        </p:txBody>
      </p:sp>
      <p:sp>
        <p:nvSpPr>
          <p:cNvPr id="39" name="Rectangle 40"/>
          <p:cNvSpPr txBox="1"/>
          <p:nvPr/>
        </p:nvSpPr>
        <p:spPr>
          <a:xfrm>
            <a:off x="4488970" y="2323515"/>
            <a:ext cx="443246" cy="401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6106" tIns="16106" rIns="16106" bIns="16106">
            <a:spAutoFit/>
          </a:bodyPr>
          <a:lstStyle>
            <a:lvl1pPr defTabSz="214760">
              <a:defRPr sz="3200">
                <a:solidFill>
                  <a:srgbClr val="FFFFFF">
                    <a:alpha val="87000"/>
                  </a:srgbClr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2400" kern="0"/>
              <a:t>04</a:t>
            </a:r>
          </a:p>
        </p:txBody>
      </p:sp>
      <p:sp>
        <p:nvSpPr>
          <p:cNvPr id="40" name="Rectangle 44"/>
          <p:cNvSpPr txBox="1"/>
          <p:nvPr/>
        </p:nvSpPr>
        <p:spPr>
          <a:xfrm>
            <a:off x="4488970" y="1689466"/>
            <a:ext cx="443246" cy="401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6106" tIns="16106" rIns="16106" bIns="16106">
            <a:spAutoFit/>
          </a:bodyPr>
          <a:lstStyle>
            <a:lvl1pPr defTabSz="214760">
              <a:defRPr sz="3200">
                <a:solidFill>
                  <a:srgbClr val="FFFFFF">
                    <a:alpha val="87000"/>
                  </a:srgbClr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2400" kern="0"/>
              <a:t>05</a:t>
            </a:r>
          </a:p>
        </p:txBody>
      </p:sp>
      <p:sp>
        <p:nvSpPr>
          <p:cNvPr id="41" name="TextBox 52"/>
          <p:cNvSpPr txBox="1"/>
          <p:nvPr/>
        </p:nvSpPr>
        <p:spPr>
          <a:xfrm>
            <a:off x="4991374" y="1726691"/>
            <a:ext cx="1685766" cy="33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575" kern="0" dirty="0" smtClean="0">
                <a:solidFill>
                  <a:srgbClr val="FFFFFF"/>
                </a:solidFill>
                <a:latin typeface="Cooper Black" panose="0208090404030B020404" pitchFamily="18" charset="0"/>
                <a:sym typeface="Avenir Next"/>
              </a:rPr>
              <a:t>CONCLUSION</a:t>
            </a:r>
            <a:endParaRPr sz="1575" kern="0" dirty="0">
              <a:solidFill>
                <a:srgbClr val="FFFFFF"/>
              </a:solidFill>
              <a:latin typeface="Cooper Black" panose="0208090404030B020404" pitchFamily="18" charset="0"/>
              <a:sym typeface="Avenir Next"/>
            </a:endParaRPr>
          </a:p>
        </p:txBody>
      </p:sp>
      <p:sp>
        <p:nvSpPr>
          <p:cNvPr id="42" name="TextBox 52"/>
          <p:cNvSpPr txBox="1"/>
          <p:nvPr/>
        </p:nvSpPr>
        <p:spPr>
          <a:xfrm>
            <a:off x="5059313" y="2352794"/>
            <a:ext cx="2089424" cy="33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575" kern="0" dirty="0" smtClean="0">
                <a:solidFill>
                  <a:srgbClr val="FFFFFF"/>
                </a:solidFill>
                <a:latin typeface="Cooper Black" panose="0208090404030B020404" pitchFamily="18" charset="0"/>
                <a:sym typeface="Avenir Next"/>
              </a:rPr>
              <a:t>DEMONSTRATION</a:t>
            </a:r>
            <a:endParaRPr sz="1575" kern="0" dirty="0">
              <a:solidFill>
                <a:srgbClr val="FFFFFF"/>
              </a:solidFill>
              <a:latin typeface="Cooper Black" panose="0208090404030B020404" pitchFamily="18" charset="0"/>
              <a:sym typeface="Avenir Next"/>
            </a:endParaRPr>
          </a:p>
        </p:txBody>
      </p:sp>
      <p:sp>
        <p:nvSpPr>
          <p:cNvPr id="43" name="TextBox 52"/>
          <p:cNvSpPr txBox="1"/>
          <p:nvPr/>
        </p:nvSpPr>
        <p:spPr>
          <a:xfrm>
            <a:off x="4932216" y="3031235"/>
            <a:ext cx="2798179" cy="57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575" kern="0" dirty="0" smtClean="0">
                <a:solidFill>
                  <a:srgbClr val="FFFFFF"/>
                </a:solidFill>
                <a:latin typeface="Cooper Black" panose="0208090404030B020404" pitchFamily="18" charset="0"/>
                <a:sym typeface="Avenir Next"/>
              </a:rPr>
              <a:t>PRESENTATION DU CHARHIER DE CHARGE</a:t>
            </a:r>
            <a:endParaRPr sz="1575" kern="0" dirty="0">
              <a:solidFill>
                <a:srgbClr val="FFFFFF"/>
              </a:solidFill>
              <a:latin typeface="Cooper Black" panose="0208090404030B020404" pitchFamily="18" charset="0"/>
              <a:sym typeface="Avenir Next"/>
            </a:endParaRPr>
          </a:p>
        </p:txBody>
      </p:sp>
      <p:sp>
        <p:nvSpPr>
          <p:cNvPr id="44" name="TextBox 52"/>
          <p:cNvSpPr txBox="1"/>
          <p:nvPr/>
        </p:nvSpPr>
        <p:spPr>
          <a:xfrm>
            <a:off x="5984296" y="3791867"/>
            <a:ext cx="1865929" cy="57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575" kern="0" dirty="0" smtClean="0">
                <a:solidFill>
                  <a:srgbClr val="FFFFFF"/>
                </a:solidFill>
                <a:latin typeface="Cooper Black" panose="0208090404030B020404" pitchFamily="18" charset="0"/>
                <a:sym typeface="Avenir Next"/>
              </a:rPr>
              <a:t>PRESENTATION DU PROJET</a:t>
            </a:r>
            <a:endParaRPr sz="1575" kern="0" dirty="0">
              <a:solidFill>
                <a:srgbClr val="FFFFFF"/>
              </a:solidFill>
              <a:latin typeface="Cooper Black" panose="0208090404030B020404" pitchFamily="18" charset="0"/>
              <a:sym typeface="Avenir Next"/>
            </a:endParaRPr>
          </a:p>
        </p:txBody>
      </p:sp>
      <p:sp>
        <p:nvSpPr>
          <p:cNvPr id="45" name="TextBox 52"/>
          <p:cNvSpPr txBox="1"/>
          <p:nvPr/>
        </p:nvSpPr>
        <p:spPr>
          <a:xfrm>
            <a:off x="6423842" y="4652190"/>
            <a:ext cx="1905238" cy="33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575" kern="0" dirty="0" smtClean="0">
                <a:solidFill>
                  <a:srgbClr val="FFFFFF"/>
                </a:solidFill>
                <a:latin typeface="Cooper Black" panose="0208090404030B020404" pitchFamily="18" charset="0"/>
                <a:sym typeface="Avenir Next"/>
              </a:rPr>
              <a:t>INTRODUCTION</a:t>
            </a:r>
            <a:endParaRPr sz="1575" kern="0" dirty="0">
              <a:solidFill>
                <a:srgbClr val="FFFFFF"/>
              </a:solidFill>
              <a:latin typeface="Cooper Black" panose="0208090404030B020404" pitchFamily="18" charset="0"/>
              <a:sym typeface="Avenir Next"/>
            </a:endParaRPr>
          </a:p>
        </p:txBody>
      </p:sp>
      <p:pic>
        <p:nvPicPr>
          <p:cNvPr id="46" name="Graphic 4" descr="Graphic 4"/>
          <p:cNvPicPr>
            <a:picLocks noChangeAspect="1"/>
          </p:cNvPicPr>
          <p:nvPr/>
        </p:nvPicPr>
        <p:blipFill>
          <a:blip r:embed="rId3">
            <a:alphaModFix amt="68938"/>
            <a:extLst/>
          </a:blip>
          <a:stretch>
            <a:fillRect/>
          </a:stretch>
        </p:blipFill>
        <p:spPr>
          <a:xfrm>
            <a:off x="7254144" y="2252680"/>
            <a:ext cx="476251" cy="476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Graphic 16" descr="Graphic 16"/>
          <p:cNvPicPr>
            <a:picLocks noChangeAspect="1"/>
          </p:cNvPicPr>
          <p:nvPr/>
        </p:nvPicPr>
        <p:blipFill>
          <a:blip r:embed="rId4">
            <a:alphaModFix amt="68938"/>
            <a:extLst/>
          </a:blip>
          <a:stretch>
            <a:fillRect/>
          </a:stretch>
        </p:blipFill>
        <p:spPr>
          <a:xfrm>
            <a:off x="6869719" y="1483214"/>
            <a:ext cx="476251" cy="476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Graphic 22" descr="Graphic 22"/>
          <p:cNvPicPr>
            <a:picLocks noChangeAspect="1"/>
          </p:cNvPicPr>
          <p:nvPr/>
        </p:nvPicPr>
        <p:blipFill>
          <a:blip r:embed="rId5">
            <a:alphaModFix amt="68938"/>
            <a:extLst/>
          </a:blip>
          <a:stretch>
            <a:fillRect/>
          </a:stretch>
        </p:blipFill>
        <p:spPr>
          <a:xfrm>
            <a:off x="7650006" y="3054780"/>
            <a:ext cx="476251" cy="476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Graphic 36" descr="Graphic 36"/>
          <p:cNvPicPr>
            <a:picLocks noChangeAspect="1"/>
          </p:cNvPicPr>
          <p:nvPr/>
        </p:nvPicPr>
        <p:blipFill>
          <a:blip r:embed="rId6">
            <a:alphaModFix amt="68938"/>
            <a:extLst/>
          </a:blip>
          <a:stretch>
            <a:fillRect/>
          </a:stretch>
        </p:blipFill>
        <p:spPr>
          <a:xfrm>
            <a:off x="7994122" y="3813203"/>
            <a:ext cx="476251" cy="47625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Ellipse 49"/>
          <p:cNvSpPr/>
          <p:nvPr/>
        </p:nvSpPr>
        <p:spPr>
          <a:xfrm>
            <a:off x="408216" y="1540880"/>
            <a:ext cx="3024336" cy="2851523"/>
          </a:xfrm>
          <a:prstGeom prst="ellipse">
            <a:avLst/>
          </a:prstGeom>
          <a:gradFill>
            <a:gsLst>
              <a:gs pos="28000">
                <a:srgbClr val="FF3847"/>
              </a:gs>
              <a:gs pos="20000">
                <a:srgbClr val="92D050"/>
              </a:gs>
              <a:gs pos="100000">
                <a:srgbClr val="00B0F0"/>
              </a:gs>
              <a:gs pos="77000">
                <a:srgbClr val="FFC203"/>
              </a:gs>
            </a:gsLst>
            <a:lin ang="2400000" scaled="0"/>
          </a:gradFill>
          <a:ln w="12700" cap="flat">
            <a:noFill/>
            <a:miter lim="400000"/>
          </a:ln>
          <a:effectLst>
            <a:glow rad="1384300">
              <a:schemeClr val="accent1">
                <a:alpha val="37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T w="1111250" h="342900"/>
            <a:bevelB w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Next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473502" y="2449785"/>
            <a:ext cx="2955291" cy="83099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 w="158750" h="1143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  <a:sp3d extrusionH="57150">
              <a:bevelT w="38100" h="38100"/>
            </a:sp3d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oper Black" panose="0208090404030B020404" pitchFamily="18" charset="0"/>
                <a:sym typeface="Avenir Next"/>
              </a:rPr>
              <a:t>PLAN DE</a:t>
            </a:r>
            <a:r>
              <a:rPr kumimoji="0" lang="fr-FR" sz="24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oper Black" panose="0208090404030B020404" pitchFamily="18" charset="0"/>
                <a:sym typeface="Avenir Next"/>
              </a:rPr>
              <a:t> LA PRESENTATION</a:t>
            </a:r>
            <a:endParaRPr kumimoji="0" lang="fr-FR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oper Black" panose="0208090404030B020404" pitchFamily="18" charset="0"/>
              <a:sym typeface="Avenir Next"/>
            </a:endParaRPr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23" y="4657354"/>
            <a:ext cx="374262" cy="40185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gradFill flip="none" rotWithShape="1"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20611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6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6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6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600"/>
                            </p:stCondLst>
                            <p:childTnLst>
                              <p:par>
                                <p:cTn id="1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00"/>
                            </p:stCondLst>
                            <p:childTnLst>
                              <p:par>
                                <p:cTn id="16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12" grpId="0" animBg="1" advAuto="0"/>
      <p:bldP spid="13" grpId="0" animBg="1" advAuto="0"/>
      <p:bldP spid="14" grpId="0" animBg="1" advAuto="0"/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  <p:bldP spid="20" grpId="0" animBg="1" advAuto="0"/>
      <p:bldP spid="21" grpId="0" animBg="1" advAuto="0"/>
      <p:bldP spid="23" grpId="0" animBg="1" advAuto="0"/>
      <p:bldP spid="24" grpId="0" animBg="1" advAuto="0"/>
      <p:bldP spid="25" grpId="0" animBg="1" advAuto="0"/>
      <p:bldP spid="26" grpId="0" animBg="1" advAuto="0"/>
      <p:bldP spid="27" grpId="0" animBg="1" advAuto="0"/>
      <p:bldP spid="28" grpId="0" animBg="1" advAuto="0"/>
      <p:bldP spid="29" grpId="0" animBg="1" advAuto="0"/>
      <p:bldP spid="30" grpId="0" animBg="1" advAuto="0"/>
      <p:bldP spid="31" grpId="0" animBg="1" advAuto="0"/>
      <p:bldP spid="32" grpId="0" animBg="1" advAuto="0"/>
      <p:bldP spid="33" grpId="0" animBg="1" advAuto="0"/>
      <p:bldP spid="34" grpId="0" animBg="1" advAuto="0"/>
      <p:bldP spid="35" grpId="0" animBg="1" advAuto="0"/>
      <p:bldP spid="36" grpId="0" animBg="1" advAuto="0"/>
      <p:bldP spid="37" grpId="0" animBg="1" advAuto="0"/>
      <p:bldP spid="38" grpId="0" animBg="1" advAuto="0"/>
      <p:bldP spid="39" grpId="0" animBg="1" advAuto="0"/>
      <p:bldP spid="40" grpId="0" animBg="1" advAuto="0"/>
      <p:bldP spid="41" grpId="0" animBg="1" advAuto="0"/>
      <p:bldP spid="42" grpId="0" animBg="1" advAuto="0"/>
      <p:bldP spid="43" grpId="0" animBg="1" advAuto="0"/>
      <p:bldP spid="44" grpId="0" animBg="1" advAuto="0"/>
      <p:bldP spid="45" grpId="0" animBg="1" advAuto="0"/>
      <p:bldP spid="46" grpId="0" animBg="1" advAuto="0"/>
      <p:bldP spid="47" grpId="0" animBg="1" advAuto="0"/>
      <p:bldP spid="48" grpId="0" animBg="1" advAuto="0"/>
      <p:bldP spid="49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numéro de diapositive 1"/>
          <p:cNvSpPr txBox="1">
            <a:spLocks/>
          </p:cNvSpPr>
          <p:nvPr/>
        </p:nvSpPr>
        <p:spPr>
          <a:xfrm>
            <a:off x="10665311" y="6289679"/>
            <a:ext cx="520557" cy="222436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31375A4-56A4-47D6-9801-1991572033F7}" type="slidenum">
              <a:rPr lang="en-US" smtClean="0">
                <a:solidFill>
                  <a:srgbClr val="4D4D4D"/>
                </a:solidFill>
              </a:rPr>
              <a:pPr/>
              <a:t>20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47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rgbClr val="858585">
                    <a:lumMod val="50000"/>
                  </a:srgbClr>
                </a:solidFill>
              </a:rPr>
              <a:t>PRESENTATION DU CAHIER DE CHARGE      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3058" y="633724"/>
            <a:ext cx="1275397" cy="8309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Planning prévisionnel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C067D0B-BECE-4BD1-8170-C3EE69271142}"/>
              </a:ext>
            </a:extLst>
          </p:cNvPr>
          <p:cNvSpPr/>
          <p:nvPr/>
        </p:nvSpPr>
        <p:spPr>
          <a:xfrm>
            <a:off x="7671285" y="592197"/>
            <a:ext cx="1331787" cy="8357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Travail effectué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195736" y="618156"/>
            <a:ext cx="1281412" cy="84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Planning réel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4860032" y="596987"/>
            <a:ext cx="1285974" cy="830994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Durée de travail</a:t>
            </a:r>
          </a:p>
        </p:txBody>
      </p:sp>
      <p:sp>
        <p:nvSpPr>
          <p:cNvPr id="30" name="Nuage 29"/>
          <p:cNvSpPr/>
          <p:nvPr/>
        </p:nvSpPr>
        <p:spPr>
          <a:xfrm>
            <a:off x="10524552" y="6087979"/>
            <a:ext cx="600299" cy="6337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4D4D4D"/>
                </a:solidFill>
                <a:latin typeface="Gabriola" panose="04040605051002020D02" pitchFamily="82" charset="0"/>
              </a:rPr>
              <a:t>12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195736" y="1556792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080808"/>
                </a:solidFill>
              </a:rPr>
              <a:t>PLANNING DE DEPLOIEMENT</a:t>
            </a:r>
            <a:endParaRPr lang="fr-FR" b="1" dirty="0" smtClean="0">
              <a:solidFill>
                <a:srgbClr val="080808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468"/>
            <a:ext cx="9143999" cy="48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88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93704" y="4149080"/>
            <a:ext cx="252028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54854"/>
            <a:ext cx="5544616" cy="6669360"/>
          </a:xfrm>
          <a:prstGeom prst="rect">
            <a:avLst/>
          </a:prstGeom>
          <a:ln>
            <a:noFill/>
          </a:ln>
          <a:effectLst>
            <a:outerShdw blurRad="190500" sx="108000" sy="1080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6823678" y="6021288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50000"/>
                  </a:schemeClr>
                </a:solidFill>
              </a:rPr>
              <a:t>15.00€</a:t>
            </a:r>
            <a:endParaRPr lang="fr-FR" sz="1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884587" y="6547215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50000"/>
                  </a:schemeClr>
                </a:solidFill>
              </a:rPr>
              <a:t>60.00€</a:t>
            </a:r>
            <a:endParaRPr lang="fr-FR" sz="1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76256" y="629828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50000"/>
                  </a:schemeClr>
                </a:solidFill>
              </a:rPr>
              <a:t>30.00€</a:t>
            </a:r>
            <a:endParaRPr lang="fr-FR" sz="12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724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3933056"/>
            <a:ext cx="2633761" cy="25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6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32440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149080"/>
            <a:ext cx="2633761" cy="25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5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ésultat de recherche d'images pour &quot;introduction&quot;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16" y="3068960"/>
            <a:ext cx="9144000" cy="2880320"/>
          </a:xfrm>
          <a:prstGeom prst="rect">
            <a:avLst/>
          </a:prstGeom>
          <a:noFill/>
          <a:effectLst>
            <a:glow rad="1905000">
              <a:schemeClr val="accent1">
                <a:alpha val="40000"/>
              </a:schemeClr>
            </a:glow>
            <a:outerShdw blurRad="101600" dist="50800" dir="5400000" sx="99000" sy="99000" algn="ctr" rotWithShape="0">
              <a:schemeClr val="tx2">
                <a:lumMod val="20000"/>
                <a:lumOff val="80000"/>
              </a:schemeClr>
            </a:outerShdw>
            <a:softEdge rad="88900"/>
          </a:effectLst>
          <a:scene3d>
            <a:camera prst="orthographicFront"/>
            <a:lightRig rig="threePt" dir="t"/>
          </a:scene3d>
          <a:sp3d>
            <a:bevelT w="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15816" y="5589240"/>
            <a:ext cx="3240360" cy="36004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77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6325" y="719101"/>
            <a:ext cx="1312774" cy="8159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144000" cy="85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u="sng" dirty="0">
                <a:solidFill>
                  <a:schemeClr val="accent1">
                    <a:lumMod val="50000"/>
                  </a:schemeClr>
                </a:solidFill>
              </a:rPr>
              <a:t>PRESENTATION DU PROJET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3720434" y="748915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5790644" y="719101"/>
            <a:ext cx="1450882" cy="73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Objectifs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668344" y="719101"/>
            <a:ext cx="1501981" cy="7292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Ressources</a:t>
            </a:r>
          </a:p>
        </p:txBody>
      </p:sp>
      <p:sp>
        <p:nvSpPr>
          <p:cNvPr id="11" name="Shape"/>
          <p:cNvSpPr/>
          <p:nvPr/>
        </p:nvSpPr>
        <p:spPr>
          <a:xfrm>
            <a:off x="1985506" y="1943777"/>
            <a:ext cx="716511" cy="314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41" extrusionOk="0">
                <a:moveTo>
                  <a:pt x="0" y="20141"/>
                </a:moveTo>
                <a:lnTo>
                  <a:pt x="21600" y="19690"/>
                </a:lnTo>
                <a:cubicBezTo>
                  <a:pt x="20179" y="12492"/>
                  <a:pt x="17735" y="6941"/>
                  <a:pt x="14787" y="3394"/>
                </a:cubicBezTo>
                <a:cubicBezTo>
                  <a:pt x="12158" y="231"/>
                  <a:pt x="8924" y="-1459"/>
                  <a:pt x="6018" y="1645"/>
                </a:cubicBezTo>
                <a:cubicBezTo>
                  <a:pt x="4438" y="3333"/>
                  <a:pt x="3321" y="6244"/>
                  <a:pt x="2405" y="9271"/>
                </a:cubicBezTo>
                <a:cubicBezTo>
                  <a:pt x="1399" y="12593"/>
                  <a:pt x="582" y="16234"/>
                  <a:pt x="0" y="20141"/>
                </a:cubicBezTo>
                <a:close/>
              </a:path>
            </a:pathLst>
          </a:custGeom>
          <a:gradFill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pic>
        <p:nvPicPr>
          <p:cNvPr id="12" name="Picture1.png" descr="Pictur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 flipH="1">
            <a:off x="2859291" y="500448"/>
            <a:ext cx="172337" cy="334290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"/>
          <p:cNvSpPr/>
          <p:nvPr/>
        </p:nvSpPr>
        <p:spPr>
          <a:xfrm>
            <a:off x="2130601" y="1916389"/>
            <a:ext cx="2297459" cy="1379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9521" y="7941"/>
                </a:moveTo>
                <a:lnTo>
                  <a:pt x="20387" y="6457"/>
                </a:lnTo>
                <a:cubicBezTo>
                  <a:pt x="20562" y="6165"/>
                  <a:pt x="20823" y="6066"/>
                  <a:pt x="21057" y="6202"/>
                </a:cubicBezTo>
                <a:cubicBezTo>
                  <a:pt x="21363" y="6380"/>
                  <a:pt x="21548" y="6898"/>
                  <a:pt x="21496" y="7430"/>
                </a:cubicBezTo>
                <a:lnTo>
                  <a:pt x="21587" y="19888"/>
                </a:lnTo>
                <a:cubicBezTo>
                  <a:pt x="21600" y="20311"/>
                  <a:pt x="21515" y="20727"/>
                  <a:pt x="21349" y="21049"/>
                </a:cubicBezTo>
                <a:cubicBezTo>
                  <a:pt x="21199" y="21340"/>
                  <a:pt x="20994" y="21534"/>
                  <a:pt x="20768" y="21600"/>
                </a:cubicBezTo>
                <a:lnTo>
                  <a:pt x="12719" y="21530"/>
                </a:lnTo>
                <a:cubicBezTo>
                  <a:pt x="12489" y="21522"/>
                  <a:pt x="12283" y="21295"/>
                  <a:pt x="12188" y="20946"/>
                </a:cubicBezTo>
                <a:cubicBezTo>
                  <a:pt x="12108" y="20656"/>
                  <a:pt x="12119" y="20319"/>
                  <a:pt x="12216" y="20044"/>
                </a:cubicBezTo>
                <a:lnTo>
                  <a:pt x="13275" y="18264"/>
                </a:lnTo>
                <a:lnTo>
                  <a:pt x="3630" y="2250"/>
                </a:lnTo>
                <a:cubicBezTo>
                  <a:pt x="3036" y="1069"/>
                  <a:pt x="2123" y="471"/>
                  <a:pt x="1206" y="661"/>
                </a:cubicBezTo>
                <a:cubicBezTo>
                  <a:pt x="771" y="751"/>
                  <a:pt x="357" y="1020"/>
                  <a:pt x="0" y="1443"/>
                </a:cubicBezTo>
                <a:cubicBezTo>
                  <a:pt x="283" y="948"/>
                  <a:pt x="627" y="563"/>
                  <a:pt x="1009" y="315"/>
                </a:cubicBezTo>
                <a:cubicBezTo>
                  <a:pt x="1305" y="123"/>
                  <a:pt x="1617" y="17"/>
                  <a:pt x="1934" y="0"/>
                </a:cubicBezTo>
                <a:lnTo>
                  <a:pt x="14053" y="26"/>
                </a:lnTo>
                <a:cubicBezTo>
                  <a:pt x="14189" y="68"/>
                  <a:pt x="14322" y="128"/>
                  <a:pt x="14452" y="207"/>
                </a:cubicBezTo>
                <a:cubicBezTo>
                  <a:pt x="14841" y="443"/>
                  <a:pt x="15190" y="834"/>
                  <a:pt x="15468" y="1347"/>
                </a:cubicBezTo>
                <a:lnTo>
                  <a:pt x="19521" y="7941"/>
                </a:lnTo>
                <a:close/>
              </a:path>
            </a:pathLst>
          </a:custGeom>
          <a:gradFill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14" name="Shape"/>
          <p:cNvSpPr/>
          <p:nvPr/>
        </p:nvSpPr>
        <p:spPr>
          <a:xfrm flipH="1">
            <a:off x="6223455" y="1949273"/>
            <a:ext cx="716512" cy="314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41" extrusionOk="0">
                <a:moveTo>
                  <a:pt x="0" y="20141"/>
                </a:moveTo>
                <a:lnTo>
                  <a:pt x="21600" y="19690"/>
                </a:lnTo>
                <a:cubicBezTo>
                  <a:pt x="20179" y="12492"/>
                  <a:pt x="17735" y="6941"/>
                  <a:pt x="14787" y="3394"/>
                </a:cubicBezTo>
                <a:cubicBezTo>
                  <a:pt x="12158" y="231"/>
                  <a:pt x="8924" y="-1459"/>
                  <a:pt x="6018" y="1645"/>
                </a:cubicBezTo>
                <a:cubicBezTo>
                  <a:pt x="4438" y="3333"/>
                  <a:pt x="3321" y="6244"/>
                  <a:pt x="2405" y="9271"/>
                </a:cubicBezTo>
                <a:cubicBezTo>
                  <a:pt x="1399" y="12593"/>
                  <a:pt x="582" y="16234"/>
                  <a:pt x="0" y="20141"/>
                </a:cubicBez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pic>
        <p:nvPicPr>
          <p:cNvPr id="15" name="Picture1.png" descr="Pictur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 flipH="1">
            <a:off x="5921821" y="505944"/>
            <a:ext cx="172337" cy="334290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"/>
          <p:cNvSpPr/>
          <p:nvPr/>
        </p:nvSpPr>
        <p:spPr>
          <a:xfrm flipH="1">
            <a:off x="4494125" y="1916389"/>
            <a:ext cx="2297459" cy="1379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9521" y="7941"/>
                </a:moveTo>
                <a:lnTo>
                  <a:pt x="20387" y="6457"/>
                </a:lnTo>
                <a:cubicBezTo>
                  <a:pt x="20562" y="6165"/>
                  <a:pt x="20823" y="6066"/>
                  <a:pt x="21057" y="6202"/>
                </a:cubicBezTo>
                <a:cubicBezTo>
                  <a:pt x="21363" y="6380"/>
                  <a:pt x="21548" y="6898"/>
                  <a:pt x="21496" y="7430"/>
                </a:cubicBezTo>
                <a:lnTo>
                  <a:pt x="21587" y="19888"/>
                </a:lnTo>
                <a:cubicBezTo>
                  <a:pt x="21600" y="20311"/>
                  <a:pt x="21515" y="20727"/>
                  <a:pt x="21349" y="21049"/>
                </a:cubicBezTo>
                <a:cubicBezTo>
                  <a:pt x="21199" y="21340"/>
                  <a:pt x="20994" y="21534"/>
                  <a:pt x="20768" y="21600"/>
                </a:cubicBezTo>
                <a:lnTo>
                  <a:pt x="12719" y="21530"/>
                </a:lnTo>
                <a:cubicBezTo>
                  <a:pt x="12489" y="21522"/>
                  <a:pt x="12283" y="21295"/>
                  <a:pt x="12188" y="20946"/>
                </a:cubicBezTo>
                <a:cubicBezTo>
                  <a:pt x="12108" y="20656"/>
                  <a:pt x="12119" y="20319"/>
                  <a:pt x="12216" y="20044"/>
                </a:cubicBezTo>
                <a:lnTo>
                  <a:pt x="13275" y="18264"/>
                </a:lnTo>
                <a:lnTo>
                  <a:pt x="3630" y="2250"/>
                </a:lnTo>
                <a:cubicBezTo>
                  <a:pt x="3036" y="1069"/>
                  <a:pt x="2123" y="471"/>
                  <a:pt x="1206" y="661"/>
                </a:cubicBezTo>
                <a:cubicBezTo>
                  <a:pt x="771" y="751"/>
                  <a:pt x="357" y="1020"/>
                  <a:pt x="0" y="1443"/>
                </a:cubicBezTo>
                <a:cubicBezTo>
                  <a:pt x="283" y="948"/>
                  <a:pt x="627" y="563"/>
                  <a:pt x="1009" y="315"/>
                </a:cubicBezTo>
                <a:cubicBezTo>
                  <a:pt x="1305" y="123"/>
                  <a:pt x="1617" y="17"/>
                  <a:pt x="1934" y="0"/>
                </a:cubicBezTo>
                <a:lnTo>
                  <a:pt x="14053" y="26"/>
                </a:lnTo>
                <a:cubicBezTo>
                  <a:pt x="14189" y="68"/>
                  <a:pt x="14322" y="128"/>
                  <a:pt x="14452" y="207"/>
                </a:cubicBezTo>
                <a:cubicBezTo>
                  <a:pt x="14841" y="443"/>
                  <a:pt x="15190" y="834"/>
                  <a:pt x="15468" y="1347"/>
                </a:cubicBezTo>
                <a:lnTo>
                  <a:pt x="19521" y="7941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17" name="Shape"/>
          <p:cNvSpPr/>
          <p:nvPr/>
        </p:nvSpPr>
        <p:spPr>
          <a:xfrm rot="10800000" flipH="1">
            <a:off x="1939110" y="5475723"/>
            <a:ext cx="716511" cy="314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41" extrusionOk="0">
                <a:moveTo>
                  <a:pt x="0" y="20141"/>
                </a:moveTo>
                <a:lnTo>
                  <a:pt x="21600" y="19690"/>
                </a:lnTo>
                <a:cubicBezTo>
                  <a:pt x="20179" y="12492"/>
                  <a:pt x="17735" y="6941"/>
                  <a:pt x="14787" y="3394"/>
                </a:cubicBezTo>
                <a:cubicBezTo>
                  <a:pt x="12158" y="231"/>
                  <a:pt x="8924" y="-1459"/>
                  <a:pt x="6018" y="1645"/>
                </a:cubicBezTo>
                <a:cubicBezTo>
                  <a:pt x="4438" y="3333"/>
                  <a:pt x="3321" y="6244"/>
                  <a:pt x="2405" y="9271"/>
                </a:cubicBezTo>
                <a:cubicBezTo>
                  <a:pt x="1399" y="12593"/>
                  <a:pt x="582" y="16234"/>
                  <a:pt x="0" y="20141"/>
                </a:cubicBezTo>
                <a:close/>
              </a:path>
            </a:pathLst>
          </a:cu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pic>
        <p:nvPicPr>
          <p:cNvPr id="18" name="Picture1.png" descr="Pictur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2802809" y="3886602"/>
            <a:ext cx="172337" cy="334290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"/>
          <p:cNvSpPr/>
          <p:nvPr/>
        </p:nvSpPr>
        <p:spPr>
          <a:xfrm rot="10800000" flipH="1">
            <a:off x="2080639" y="4437112"/>
            <a:ext cx="2297459" cy="137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9521" y="7941"/>
                </a:moveTo>
                <a:lnTo>
                  <a:pt x="20387" y="6457"/>
                </a:lnTo>
                <a:cubicBezTo>
                  <a:pt x="20562" y="6165"/>
                  <a:pt x="20823" y="6066"/>
                  <a:pt x="21057" y="6202"/>
                </a:cubicBezTo>
                <a:cubicBezTo>
                  <a:pt x="21363" y="6380"/>
                  <a:pt x="21548" y="6898"/>
                  <a:pt x="21496" y="7430"/>
                </a:cubicBezTo>
                <a:lnTo>
                  <a:pt x="21587" y="19888"/>
                </a:lnTo>
                <a:cubicBezTo>
                  <a:pt x="21600" y="20311"/>
                  <a:pt x="21515" y="20727"/>
                  <a:pt x="21349" y="21049"/>
                </a:cubicBezTo>
                <a:cubicBezTo>
                  <a:pt x="21199" y="21340"/>
                  <a:pt x="20994" y="21534"/>
                  <a:pt x="20768" y="21600"/>
                </a:cubicBezTo>
                <a:lnTo>
                  <a:pt x="12719" y="21530"/>
                </a:lnTo>
                <a:cubicBezTo>
                  <a:pt x="12489" y="21522"/>
                  <a:pt x="12283" y="21295"/>
                  <a:pt x="12188" y="20946"/>
                </a:cubicBezTo>
                <a:cubicBezTo>
                  <a:pt x="12108" y="20656"/>
                  <a:pt x="12119" y="20319"/>
                  <a:pt x="12216" y="20044"/>
                </a:cubicBezTo>
                <a:lnTo>
                  <a:pt x="13275" y="18264"/>
                </a:lnTo>
                <a:lnTo>
                  <a:pt x="3630" y="2250"/>
                </a:lnTo>
                <a:cubicBezTo>
                  <a:pt x="3036" y="1069"/>
                  <a:pt x="2123" y="471"/>
                  <a:pt x="1206" y="661"/>
                </a:cubicBezTo>
                <a:cubicBezTo>
                  <a:pt x="771" y="751"/>
                  <a:pt x="357" y="1020"/>
                  <a:pt x="0" y="1443"/>
                </a:cubicBezTo>
                <a:cubicBezTo>
                  <a:pt x="283" y="948"/>
                  <a:pt x="627" y="563"/>
                  <a:pt x="1009" y="315"/>
                </a:cubicBezTo>
                <a:cubicBezTo>
                  <a:pt x="1305" y="123"/>
                  <a:pt x="1617" y="17"/>
                  <a:pt x="1934" y="0"/>
                </a:cubicBezTo>
                <a:lnTo>
                  <a:pt x="14053" y="26"/>
                </a:lnTo>
                <a:cubicBezTo>
                  <a:pt x="14189" y="68"/>
                  <a:pt x="14322" y="128"/>
                  <a:pt x="14452" y="207"/>
                </a:cubicBezTo>
                <a:cubicBezTo>
                  <a:pt x="14841" y="443"/>
                  <a:pt x="15190" y="834"/>
                  <a:pt x="15468" y="1347"/>
                </a:cubicBezTo>
                <a:lnTo>
                  <a:pt x="19521" y="7941"/>
                </a:lnTo>
                <a:close/>
              </a:path>
            </a:pathLst>
          </a:cu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20" name="Shape"/>
          <p:cNvSpPr/>
          <p:nvPr/>
        </p:nvSpPr>
        <p:spPr>
          <a:xfrm rot="10800000">
            <a:off x="6169555" y="5472590"/>
            <a:ext cx="716511" cy="314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41" extrusionOk="0">
                <a:moveTo>
                  <a:pt x="0" y="20141"/>
                </a:moveTo>
                <a:lnTo>
                  <a:pt x="21600" y="19690"/>
                </a:lnTo>
                <a:cubicBezTo>
                  <a:pt x="20179" y="12492"/>
                  <a:pt x="17735" y="6941"/>
                  <a:pt x="14787" y="3394"/>
                </a:cubicBezTo>
                <a:cubicBezTo>
                  <a:pt x="12158" y="231"/>
                  <a:pt x="8924" y="-1459"/>
                  <a:pt x="6018" y="1645"/>
                </a:cubicBezTo>
                <a:cubicBezTo>
                  <a:pt x="4438" y="3333"/>
                  <a:pt x="3321" y="6244"/>
                  <a:pt x="2405" y="9271"/>
                </a:cubicBezTo>
                <a:cubicBezTo>
                  <a:pt x="1399" y="12593"/>
                  <a:pt x="582" y="16234"/>
                  <a:pt x="0" y="20141"/>
                </a:cubicBezTo>
                <a:close/>
              </a:path>
            </a:pathLst>
          </a:custGeom>
          <a:gradFill>
            <a:gsLst>
              <a:gs pos="23892">
                <a:srgbClr val="21C885"/>
              </a:gs>
              <a:gs pos="50473">
                <a:srgbClr val="7FE478"/>
              </a:gs>
              <a:gs pos="100000">
                <a:srgbClr val="DEFF6B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pic>
        <p:nvPicPr>
          <p:cNvPr id="21" name="Picture1.png" descr="Pictur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5816754" y="3887305"/>
            <a:ext cx="172337" cy="334290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"/>
          <p:cNvSpPr/>
          <p:nvPr/>
        </p:nvSpPr>
        <p:spPr>
          <a:xfrm rot="10800000">
            <a:off x="4444164" y="4437112"/>
            <a:ext cx="2297459" cy="137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9521" y="7941"/>
                </a:moveTo>
                <a:lnTo>
                  <a:pt x="20387" y="6457"/>
                </a:lnTo>
                <a:cubicBezTo>
                  <a:pt x="20562" y="6165"/>
                  <a:pt x="20823" y="6066"/>
                  <a:pt x="21057" y="6202"/>
                </a:cubicBezTo>
                <a:cubicBezTo>
                  <a:pt x="21363" y="6380"/>
                  <a:pt x="21548" y="6898"/>
                  <a:pt x="21496" y="7430"/>
                </a:cubicBezTo>
                <a:lnTo>
                  <a:pt x="21587" y="19888"/>
                </a:lnTo>
                <a:cubicBezTo>
                  <a:pt x="21600" y="20311"/>
                  <a:pt x="21515" y="20727"/>
                  <a:pt x="21349" y="21049"/>
                </a:cubicBezTo>
                <a:cubicBezTo>
                  <a:pt x="21199" y="21340"/>
                  <a:pt x="20994" y="21534"/>
                  <a:pt x="20768" y="21600"/>
                </a:cubicBezTo>
                <a:lnTo>
                  <a:pt x="12719" y="21530"/>
                </a:lnTo>
                <a:cubicBezTo>
                  <a:pt x="12489" y="21522"/>
                  <a:pt x="12283" y="21295"/>
                  <a:pt x="12188" y="20946"/>
                </a:cubicBezTo>
                <a:cubicBezTo>
                  <a:pt x="12108" y="20656"/>
                  <a:pt x="12119" y="20319"/>
                  <a:pt x="12216" y="20044"/>
                </a:cubicBezTo>
                <a:lnTo>
                  <a:pt x="13275" y="18264"/>
                </a:lnTo>
                <a:lnTo>
                  <a:pt x="3630" y="2250"/>
                </a:lnTo>
                <a:cubicBezTo>
                  <a:pt x="3036" y="1069"/>
                  <a:pt x="2123" y="471"/>
                  <a:pt x="1206" y="661"/>
                </a:cubicBezTo>
                <a:cubicBezTo>
                  <a:pt x="771" y="751"/>
                  <a:pt x="357" y="1020"/>
                  <a:pt x="0" y="1443"/>
                </a:cubicBezTo>
                <a:cubicBezTo>
                  <a:pt x="283" y="948"/>
                  <a:pt x="627" y="563"/>
                  <a:pt x="1009" y="315"/>
                </a:cubicBezTo>
                <a:cubicBezTo>
                  <a:pt x="1305" y="123"/>
                  <a:pt x="1617" y="17"/>
                  <a:pt x="1934" y="0"/>
                </a:cubicBezTo>
                <a:lnTo>
                  <a:pt x="14053" y="26"/>
                </a:lnTo>
                <a:cubicBezTo>
                  <a:pt x="14189" y="68"/>
                  <a:pt x="14322" y="128"/>
                  <a:pt x="14452" y="207"/>
                </a:cubicBezTo>
                <a:cubicBezTo>
                  <a:pt x="14841" y="443"/>
                  <a:pt x="15190" y="834"/>
                  <a:pt x="15468" y="1347"/>
                </a:cubicBezTo>
                <a:lnTo>
                  <a:pt x="19521" y="7941"/>
                </a:lnTo>
                <a:close/>
              </a:path>
            </a:pathLst>
          </a:custGeom>
          <a:gradFill>
            <a:gsLst>
              <a:gs pos="23892">
                <a:srgbClr val="21C885"/>
              </a:gs>
              <a:gs pos="50473">
                <a:srgbClr val="7FE478"/>
              </a:gs>
              <a:gs pos="100000">
                <a:srgbClr val="DEFF6B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2468907" y="2654932"/>
            <a:ext cx="602233" cy="657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5100">
                <a:solidFill>
                  <a:srgbClr val="FF80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3825" kern="0"/>
              <a:t>01</a:t>
            </a:r>
          </a:p>
        </p:txBody>
      </p:sp>
      <p:sp>
        <p:nvSpPr>
          <p:cNvPr id="24" name="TextBox 52"/>
          <p:cNvSpPr txBox="1"/>
          <p:nvPr/>
        </p:nvSpPr>
        <p:spPr>
          <a:xfrm>
            <a:off x="2612117" y="3185023"/>
            <a:ext cx="554567" cy="196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1100">
                <a:solidFill>
                  <a:srgbClr val="F0922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825" kern="0"/>
              <a:t>OPTIONS     </a:t>
            </a:r>
          </a:p>
        </p:txBody>
      </p:sp>
      <p:grpSp>
        <p:nvGrpSpPr>
          <p:cNvPr id="25" name="Group"/>
          <p:cNvGrpSpPr/>
          <p:nvPr/>
        </p:nvGrpSpPr>
        <p:grpSpPr>
          <a:xfrm>
            <a:off x="2483573" y="3172868"/>
            <a:ext cx="151079" cy="235766"/>
            <a:chOff x="0" y="0"/>
            <a:chExt cx="201438" cy="314352"/>
          </a:xfrm>
        </p:grpSpPr>
        <p:sp>
          <p:nvSpPr>
            <p:cNvPr id="26" name="Shape"/>
            <p:cNvSpPr/>
            <p:nvPr/>
          </p:nvSpPr>
          <p:spPr>
            <a:xfrm rot="5400000">
              <a:off x="-2786" y="110983"/>
              <a:ext cx="206208" cy="20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31" y="21593"/>
                  </a:moveTo>
                  <a:lnTo>
                    <a:pt x="21600" y="21600"/>
                  </a:lnTo>
                  <a:lnTo>
                    <a:pt x="5035" y="0"/>
                  </a:lnTo>
                  <a:lnTo>
                    <a:pt x="0" y="6471"/>
                  </a:lnTo>
                  <a:lnTo>
                    <a:pt x="10931" y="21593"/>
                  </a:lnTo>
                  <a:close/>
                </a:path>
              </a:pathLst>
            </a:custGeom>
            <a:solidFill>
              <a:srgbClr val="FF7C00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27" name="Shape"/>
            <p:cNvSpPr/>
            <p:nvPr/>
          </p:nvSpPr>
          <p:spPr>
            <a:xfrm rot="5400000">
              <a:off x="-1438" y="1437"/>
              <a:ext cx="204314" cy="20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50" y="0"/>
                  </a:moveTo>
                  <a:lnTo>
                    <a:pt x="0" y="21600"/>
                  </a:lnTo>
                  <a:lnTo>
                    <a:pt x="10046" y="21570"/>
                  </a:lnTo>
                  <a:lnTo>
                    <a:pt x="21600" y="6617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rgbClr val="FFA94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</p:grpSp>
      <p:sp>
        <p:nvSpPr>
          <p:cNvPr id="28" name="TextBox 34"/>
          <p:cNvSpPr txBox="1"/>
          <p:nvPr/>
        </p:nvSpPr>
        <p:spPr>
          <a:xfrm>
            <a:off x="5843603" y="2654844"/>
            <a:ext cx="602233" cy="657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5100">
                <a:solidFill>
                  <a:srgbClr val="D04597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3825" kern="0"/>
              <a:t>02</a:t>
            </a:r>
          </a:p>
        </p:txBody>
      </p:sp>
      <p:sp>
        <p:nvSpPr>
          <p:cNvPr id="29" name="TextBox 52"/>
          <p:cNvSpPr txBox="1"/>
          <p:nvPr/>
        </p:nvSpPr>
        <p:spPr>
          <a:xfrm>
            <a:off x="5790644" y="3191717"/>
            <a:ext cx="554568" cy="196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1100">
                <a:solidFill>
                  <a:srgbClr val="D0459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825" kern="0"/>
              <a:t>OPTIONS     </a:t>
            </a:r>
          </a:p>
        </p:txBody>
      </p:sp>
      <p:grpSp>
        <p:nvGrpSpPr>
          <p:cNvPr id="30" name="Group"/>
          <p:cNvGrpSpPr/>
          <p:nvPr/>
        </p:nvGrpSpPr>
        <p:grpSpPr>
          <a:xfrm>
            <a:off x="6306631" y="3177361"/>
            <a:ext cx="151079" cy="235765"/>
            <a:chOff x="0" y="0"/>
            <a:chExt cx="201438" cy="314352"/>
          </a:xfrm>
        </p:grpSpPr>
        <p:sp>
          <p:nvSpPr>
            <p:cNvPr id="31" name="Shape"/>
            <p:cNvSpPr/>
            <p:nvPr/>
          </p:nvSpPr>
          <p:spPr>
            <a:xfrm rot="16200000" flipH="1">
              <a:off x="-1983" y="110983"/>
              <a:ext cx="206206" cy="20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31" y="21593"/>
                  </a:moveTo>
                  <a:lnTo>
                    <a:pt x="21600" y="21600"/>
                  </a:lnTo>
                  <a:lnTo>
                    <a:pt x="5035" y="0"/>
                  </a:lnTo>
                  <a:lnTo>
                    <a:pt x="0" y="6471"/>
                  </a:lnTo>
                  <a:lnTo>
                    <a:pt x="10931" y="21593"/>
                  </a:lnTo>
                  <a:close/>
                </a:path>
              </a:pathLst>
            </a:custGeom>
            <a:gradFill flip="none" rotWithShape="1">
              <a:gsLst>
                <a:gs pos="1100">
                  <a:srgbClr val="C23FC6"/>
                </a:gs>
                <a:gs pos="58391">
                  <a:srgbClr val="E1359B"/>
                </a:gs>
                <a:gs pos="98109">
                  <a:srgbClr val="FF2A70"/>
                </a:gs>
              </a:gsLst>
              <a:lin ang="2089255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32" name="Shape"/>
            <p:cNvSpPr/>
            <p:nvPr/>
          </p:nvSpPr>
          <p:spPr>
            <a:xfrm rot="16200000" flipH="1">
              <a:off x="-1438" y="1437"/>
              <a:ext cx="204314" cy="20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50" y="0"/>
                  </a:moveTo>
                  <a:lnTo>
                    <a:pt x="0" y="21600"/>
                  </a:lnTo>
                  <a:lnTo>
                    <a:pt x="10046" y="21570"/>
                  </a:lnTo>
                  <a:lnTo>
                    <a:pt x="21600" y="6617"/>
                  </a:lnTo>
                  <a:lnTo>
                    <a:pt x="16450" y="0"/>
                  </a:lnTo>
                  <a:close/>
                </a:path>
              </a:pathLst>
            </a:custGeom>
            <a:gradFill flip="none" rotWithShape="1">
              <a:gsLst>
                <a:gs pos="1890">
                  <a:srgbClr val="FF2A70"/>
                </a:gs>
                <a:gs pos="64135">
                  <a:srgbClr val="E1359B"/>
                </a:gs>
                <a:gs pos="98899">
                  <a:srgbClr val="C23FC6"/>
                </a:gs>
              </a:gsLst>
              <a:lin ang="2089255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</p:grpSp>
      <p:sp>
        <p:nvSpPr>
          <p:cNvPr id="33" name="TextBox 34"/>
          <p:cNvSpPr txBox="1"/>
          <p:nvPr/>
        </p:nvSpPr>
        <p:spPr>
          <a:xfrm>
            <a:off x="2435789" y="4027121"/>
            <a:ext cx="602233" cy="657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5100">
                <a:solidFill>
                  <a:srgbClr val="00A4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3825" kern="0"/>
              <a:t>03</a:t>
            </a:r>
          </a:p>
        </p:txBody>
      </p:sp>
      <p:sp>
        <p:nvSpPr>
          <p:cNvPr id="34" name="TextBox 52"/>
          <p:cNvSpPr txBox="1"/>
          <p:nvPr/>
        </p:nvSpPr>
        <p:spPr>
          <a:xfrm>
            <a:off x="2578999" y="4557213"/>
            <a:ext cx="554567" cy="196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1100">
                <a:solidFill>
                  <a:srgbClr val="00A4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825" kern="0"/>
              <a:t>OPTIONS     </a:t>
            </a:r>
          </a:p>
        </p:txBody>
      </p:sp>
      <p:grpSp>
        <p:nvGrpSpPr>
          <p:cNvPr id="35" name="Group"/>
          <p:cNvGrpSpPr/>
          <p:nvPr/>
        </p:nvGrpSpPr>
        <p:grpSpPr>
          <a:xfrm>
            <a:off x="2450454" y="4545059"/>
            <a:ext cx="151079" cy="235765"/>
            <a:chOff x="0" y="0"/>
            <a:chExt cx="201438" cy="314352"/>
          </a:xfrm>
        </p:grpSpPr>
        <p:sp>
          <p:nvSpPr>
            <p:cNvPr id="36" name="Shape"/>
            <p:cNvSpPr/>
            <p:nvPr/>
          </p:nvSpPr>
          <p:spPr>
            <a:xfrm rot="5400000">
              <a:off x="-2785" y="110983"/>
              <a:ext cx="206206" cy="20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31" y="21593"/>
                  </a:moveTo>
                  <a:lnTo>
                    <a:pt x="21600" y="21600"/>
                  </a:lnTo>
                  <a:lnTo>
                    <a:pt x="5035" y="0"/>
                  </a:lnTo>
                  <a:lnTo>
                    <a:pt x="0" y="6471"/>
                  </a:lnTo>
                  <a:lnTo>
                    <a:pt x="10931" y="21593"/>
                  </a:lnTo>
                  <a:close/>
                </a:path>
              </a:pathLst>
            </a:custGeom>
            <a:solidFill>
              <a:srgbClr val="00A4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37" name="Shape"/>
            <p:cNvSpPr/>
            <p:nvPr/>
          </p:nvSpPr>
          <p:spPr>
            <a:xfrm rot="5400000">
              <a:off x="-1438" y="1437"/>
              <a:ext cx="204314" cy="20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50" y="0"/>
                  </a:moveTo>
                  <a:lnTo>
                    <a:pt x="0" y="21600"/>
                  </a:lnTo>
                  <a:lnTo>
                    <a:pt x="10046" y="21570"/>
                  </a:lnTo>
                  <a:lnTo>
                    <a:pt x="21600" y="6617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rgbClr val="00DCF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</p:grpSp>
      <p:sp>
        <p:nvSpPr>
          <p:cNvPr id="38" name="TextBox 34"/>
          <p:cNvSpPr txBox="1"/>
          <p:nvPr/>
        </p:nvSpPr>
        <p:spPr>
          <a:xfrm>
            <a:off x="5847071" y="4005860"/>
            <a:ext cx="602233" cy="657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5100">
                <a:solidFill>
                  <a:srgbClr val="5CDF87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3825" kern="0"/>
              <a:t>04</a:t>
            </a:r>
          </a:p>
        </p:txBody>
      </p:sp>
      <p:sp>
        <p:nvSpPr>
          <p:cNvPr id="39" name="TextBox 52"/>
          <p:cNvSpPr txBox="1"/>
          <p:nvPr/>
        </p:nvSpPr>
        <p:spPr>
          <a:xfrm>
            <a:off x="5794111" y="4542734"/>
            <a:ext cx="554568" cy="196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1100">
                <a:solidFill>
                  <a:srgbClr val="5CDF8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sz="825" kern="0"/>
              <a:t>OPTIONS     </a:t>
            </a:r>
          </a:p>
        </p:txBody>
      </p:sp>
      <p:grpSp>
        <p:nvGrpSpPr>
          <p:cNvPr id="40" name="Group"/>
          <p:cNvGrpSpPr/>
          <p:nvPr/>
        </p:nvGrpSpPr>
        <p:grpSpPr>
          <a:xfrm>
            <a:off x="6310098" y="4528378"/>
            <a:ext cx="151079" cy="235765"/>
            <a:chOff x="0" y="0"/>
            <a:chExt cx="201438" cy="314352"/>
          </a:xfrm>
        </p:grpSpPr>
        <p:sp>
          <p:nvSpPr>
            <p:cNvPr id="41" name="Shape"/>
            <p:cNvSpPr/>
            <p:nvPr/>
          </p:nvSpPr>
          <p:spPr>
            <a:xfrm rot="16200000" flipH="1">
              <a:off x="-1983" y="110983"/>
              <a:ext cx="206206" cy="20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31" y="21593"/>
                  </a:moveTo>
                  <a:lnTo>
                    <a:pt x="21600" y="21600"/>
                  </a:lnTo>
                  <a:lnTo>
                    <a:pt x="5035" y="0"/>
                  </a:lnTo>
                  <a:lnTo>
                    <a:pt x="0" y="6471"/>
                  </a:lnTo>
                  <a:lnTo>
                    <a:pt x="10931" y="21593"/>
                  </a:lnTo>
                  <a:close/>
                </a:path>
              </a:pathLst>
            </a:custGeom>
            <a:gradFill flip="none" rotWithShape="1">
              <a:gsLst>
                <a:gs pos="23892">
                  <a:srgbClr val="21C885"/>
                </a:gs>
                <a:gs pos="50473">
                  <a:srgbClr val="7FE478"/>
                </a:gs>
                <a:gs pos="100000">
                  <a:srgbClr val="DEFF6B"/>
                </a:gs>
              </a:gsLst>
              <a:lin ang="2089255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42" name="Shape"/>
            <p:cNvSpPr/>
            <p:nvPr/>
          </p:nvSpPr>
          <p:spPr>
            <a:xfrm rot="16200000" flipH="1">
              <a:off x="-1438" y="1437"/>
              <a:ext cx="204314" cy="20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50" y="0"/>
                  </a:moveTo>
                  <a:lnTo>
                    <a:pt x="0" y="21600"/>
                  </a:lnTo>
                  <a:lnTo>
                    <a:pt x="10046" y="21570"/>
                  </a:lnTo>
                  <a:lnTo>
                    <a:pt x="21600" y="6617"/>
                  </a:lnTo>
                  <a:lnTo>
                    <a:pt x="16450" y="0"/>
                  </a:lnTo>
                  <a:close/>
                </a:path>
              </a:pathLst>
            </a:custGeom>
            <a:gradFill flip="none" rotWithShape="1">
              <a:gsLst>
                <a:gs pos="23892">
                  <a:srgbClr val="21C885"/>
                </a:gs>
                <a:gs pos="50473">
                  <a:srgbClr val="7FE478"/>
                </a:gs>
                <a:gs pos="100000">
                  <a:srgbClr val="DEFF6B"/>
                </a:gs>
              </a:gsLst>
              <a:lin ang="2089255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</p:grpSp>
      <p:grpSp>
        <p:nvGrpSpPr>
          <p:cNvPr id="43" name="Group"/>
          <p:cNvGrpSpPr/>
          <p:nvPr/>
        </p:nvGrpSpPr>
        <p:grpSpPr>
          <a:xfrm>
            <a:off x="3806782" y="3666849"/>
            <a:ext cx="1283402" cy="434187"/>
            <a:chOff x="0" y="37071"/>
            <a:chExt cx="1711200" cy="578914"/>
          </a:xfrm>
        </p:grpSpPr>
        <p:sp>
          <p:nvSpPr>
            <p:cNvPr id="44" name="TextBox 52"/>
            <p:cNvSpPr txBox="1"/>
            <p:nvPr/>
          </p:nvSpPr>
          <p:spPr>
            <a:xfrm>
              <a:off x="146809" y="323600"/>
              <a:ext cx="1417584" cy="292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300">
                  <a:solidFill>
                    <a:srgbClr val="000000"/>
                  </a:solidFill>
                </a:defRPr>
              </a:lvl1pPr>
            </a:lstStyle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sz="975" kern="0">
                  <a:latin typeface="Avenir Next"/>
                  <a:sym typeface="Avenir Next"/>
                </a:rPr>
                <a:t>INFOGRAPHIC</a:t>
              </a:r>
            </a:p>
          </p:txBody>
        </p:sp>
        <p:sp>
          <p:nvSpPr>
            <p:cNvPr id="45" name="TextBox 52"/>
            <p:cNvSpPr txBox="1"/>
            <p:nvPr/>
          </p:nvSpPr>
          <p:spPr>
            <a:xfrm>
              <a:off x="0" y="37071"/>
              <a:ext cx="1711200" cy="415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2100">
                  <a:solidFill>
                    <a:srgbClr val="000000"/>
                  </a:solidFill>
                </a:defRPr>
              </a:lvl1pPr>
            </a:lstStyle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sz="1575" kern="0" dirty="0">
                  <a:latin typeface="Avenir Next"/>
                  <a:sym typeface="Avenir Next"/>
                </a:rPr>
                <a:t>BUSINESS</a:t>
              </a:r>
            </a:p>
          </p:txBody>
        </p:sp>
        <p:grpSp>
          <p:nvGrpSpPr>
            <p:cNvPr id="46" name="Group"/>
            <p:cNvGrpSpPr/>
            <p:nvPr/>
          </p:nvGrpSpPr>
          <p:grpSpPr>
            <a:xfrm>
              <a:off x="233525" y="69684"/>
              <a:ext cx="1244152" cy="486929"/>
              <a:chOff x="0" y="0"/>
              <a:chExt cx="1244151" cy="486928"/>
            </a:xfrm>
          </p:grpSpPr>
          <p:sp>
            <p:nvSpPr>
              <p:cNvPr id="47" name="Line"/>
              <p:cNvSpPr/>
              <p:nvPr/>
            </p:nvSpPr>
            <p:spPr>
              <a:xfrm>
                <a:off x="0" y="0"/>
                <a:ext cx="1244152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ctr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sz="900" kern="0">
                  <a:solidFill>
                    <a:srgbClr val="FFFFFF"/>
                  </a:solidFill>
                  <a:latin typeface="Avenir Next"/>
                  <a:sym typeface="Avenir Next"/>
                </a:endParaRPr>
              </a:p>
            </p:txBody>
          </p:sp>
          <p:sp>
            <p:nvSpPr>
              <p:cNvPr id="48" name="Line"/>
              <p:cNvSpPr/>
              <p:nvPr/>
            </p:nvSpPr>
            <p:spPr>
              <a:xfrm>
                <a:off x="0" y="486928"/>
                <a:ext cx="1244152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ctr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sz="900" kern="0">
                  <a:solidFill>
                    <a:srgbClr val="FFFFFF"/>
                  </a:solidFill>
                  <a:latin typeface="Avenir Next"/>
                  <a:sym typeface="Avenir Next"/>
                </a:endParaRPr>
              </a:p>
            </p:txBody>
          </p:sp>
        </p:grpSp>
      </p:grpSp>
      <p:sp>
        <p:nvSpPr>
          <p:cNvPr id="49" name="TextBox 52"/>
          <p:cNvSpPr txBox="1"/>
          <p:nvPr/>
        </p:nvSpPr>
        <p:spPr>
          <a:xfrm>
            <a:off x="2754976" y="1976364"/>
            <a:ext cx="1313874" cy="81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575" b="1" kern="0" dirty="0" smtClean="0">
                <a:solidFill>
                  <a:schemeClr val="tx2">
                    <a:lumMod val="50000"/>
                  </a:schemeClr>
                </a:solidFill>
                <a:latin typeface="Avenir Next"/>
                <a:sym typeface="Avenir Next"/>
              </a:rPr>
              <a:t>Organisation d’une LAN party </a:t>
            </a:r>
            <a:endParaRPr sz="1575" b="1" kern="0" dirty="0">
              <a:solidFill>
                <a:schemeClr val="tx2">
                  <a:lumMod val="50000"/>
                </a:schemeClr>
              </a:solidFill>
              <a:latin typeface="Avenir Next"/>
              <a:sym typeface="Avenir Next"/>
            </a:endParaRPr>
          </a:p>
        </p:txBody>
      </p:sp>
      <p:sp>
        <p:nvSpPr>
          <p:cNvPr id="51" name="TextBox 52"/>
          <p:cNvSpPr txBox="1"/>
          <p:nvPr/>
        </p:nvSpPr>
        <p:spPr>
          <a:xfrm>
            <a:off x="4764840" y="1886602"/>
            <a:ext cx="1472204" cy="57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575" b="1" kern="0" dirty="0" smtClean="0">
                <a:solidFill>
                  <a:schemeClr val="tx2">
                    <a:lumMod val="50000"/>
                  </a:schemeClr>
                </a:solidFill>
                <a:latin typeface="Avenir Next"/>
                <a:sym typeface="Avenir Next"/>
              </a:rPr>
              <a:t>500 joueurs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575" b="1" kern="0" dirty="0" smtClean="0">
                <a:solidFill>
                  <a:schemeClr val="tx2">
                    <a:lumMod val="50000"/>
                  </a:schemeClr>
                </a:solidFill>
                <a:latin typeface="Avenir Next"/>
                <a:sym typeface="Avenir Next"/>
              </a:rPr>
              <a:t>2500 visiteurs</a:t>
            </a:r>
            <a:r>
              <a:rPr sz="1575" b="1" kern="0" dirty="0" smtClean="0">
                <a:solidFill>
                  <a:schemeClr val="tx2">
                    <a:lumMod val="50000"/>
                  </a:schemeClr>
                </a:solidFill>
                <a:latin typeface="Avenir Next"/>
                <a:sym typeface="Avenir Next"/>
              </a:rPr>
              <a:t>     </a:t>
            </a:r>
            <a:endParaRPr sz="1575" b="1" kern="0" dirty="0">
              <a:solidFill>
                <a:schemeClr val="tx2">
                  <a:lumMod val="50000"/>
                </a:schemeClr>
              </a:solidFill>
              <a:latin typeface="Avenir Next"/>
              <a:sym typeface="Avenir Nex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06260" y="5153994"/>
            <a:ext cx="845409" cy="33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2100"/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575" b="1" kern="0" dirty="0" smtClean="0">
                <a:solidFill>
                  <a:schemeClr val="tx2">
                    <a:lumMod val="50000"/>
                  </a:schemeClr>
                </a:solidFill>
                <a:latin typeface="Avenir Next"/>
                <a:sym typeface="Avenir Next"/>
              </a:rPr>
              <a:t>2 Jours</a:t>
            </a:r>
            <a:r>
              <a:rPr sz="1575" b="1" kern="0" dirty="0" smtClean="0">
                <a:solidFill>
                  <a:schemeClr val="tx2">
                    <a:lumMod val="50000"/>
                  </a:schemeClr>
                </a:solidFill>
                <a:latin typeface="Avenir Next"/>
                <a:sym typeface="Avenir Next"/>
              </a:rPr>
              <a:t>     </a:t>
            </a:r>
            <a:endParaRPr sz="1575" b="1" kern="0" dirty="0">
              <a:solidFill>
                <a:schemeClr val="tx2">
                  <a:lumMod val="50000"/>
                </a:schemeClr>
              </a:solidFill>
              <a:latin typeface="Avenir Next"/>
              <a:sym typeface="Avenir Next"/>
            </a:endParaRPr>
          </a:p>
        </p:txBody>
      </p:sp>
      <p:sp>
        <p:nvSpPr>
          <p:cNvPr id="55" name="TextBox 52"/>
          <p:cNvSpPr txBox="1"/>
          <p:nvPr/>
        </p:nvSpPr>
        <p:spPr>
          <a:xfrm>
            <a:off x="4918946" y="4943020"/>
            <a:ext cx="892092" cy="82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575" b="1" kern="0" dirty="0" smtClean="0">
                <a:solidFill>
                  <a:schemeClr val="tx2">
                    <a:lumMod val="50000"/>
                  </a:schemeClr>
                </a:solidFill>
                <a:latin typeface="Avenir Next"/>
                <a:sym typeface="Avenir Next"/>
              </a:rPr>
              <a:t>Cash </a:t>
            </a:r>
            <a:r>
              <a:rPr lang="fr-FR" sz="1575" b="1" kern="0" dirty="0" err="1" smtClean="0">
                <a:solidFill>
                  <a:schemeClr val="tx2">
                    <a:lumMod val="50000"/>
                  </a:schemeClr>
                </a:solidFill>
                <a:latin typeface="Avenir Next"/>
                <a:sym typeface="Avenir Next"/>
              </a:rPr>
              <a:t>Prize</a:t>
            </a:r>
            <a:r>
              <a:rPr lang="fr-FR" sz="1575" b="1" kern="0" dirty="0" smtClean="0">
                <a:solidFill>
                  <a:schemeClr val="tx2">
                    <a:lumMod val="50000"/>
                  </a:schemeClr>
                </a:solidFill>
                <a:latin typeface="Avenir Next"/>
                <a:sym typeface="Avenir Next"/>
              </a:rPr>
              <a:t>: 15000 </a:t>
            </a: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€</a:t>
            </a:r>
            <a:r>
              <a:rPr sz="1575" b="1" kern="0" dirty="0" smtClean="0">
                <a:solidFill>
                  <a:schemeClr val="tx2">
                    <a:lumMod val="50000"/>
                  </a:schemeClr>
                </a:solidFill>
                <a:latin typeface="Avenir Next"/>
                <a:sym typeface="Avenir Next"/>
              </a:rPr>
              <a:t>     </a:t>
            </a:r>
            <a:endParaRPr sz="1575" b="1" kern="0" dirty="0">
              <a:solidFill>
                <a:schemeClr val="tx2">
                  <a:lumMod val="50000"/>
                </a:schemeClr>
              </a:solidFill>
              <a:latin typeface="Avenir Next"/>
              <a:sym typeface="Avenir Next"/>
            </a:endParaRPr>
          </a:p>
        </p:txBody>
      </p:sp>
      <p:sp>
        <p:nvSpPr>
          <p:cNvPr id="57" name="Graphic 6"/>
          <p:cNvSpPr/>
          <p:nvPr/>
        </p:nvSpPr>
        <p:spPr>
          <a:xfrm>
            <a:off x="3798373" y="2723044"/>
            <a:ext cx="266598" cy="364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48" y="19737"/>
                </a:moveTo>
                <a:cubicBezTo>
                  <a:pt x="15951" y="19062"/>
                  <a:pt x="14622" y="18630"/>
                  <a:pt x="13182" y="18630"/>
                </a:cubicBezTo>
                <a:cubicBezTo>
                  <a:pt x="12997" y="18630"/>
                  <a:pt x="12812" y="18630"/>
                  <a:pt x="12628" y="18657"/>
                </a:cubicBezTo>
                <a:cubicBezTo>
                  <a:pt x="12738" y="17307"/>
                  <a:pt x="12443" y="15930"/>
                  <a:pt x="12074" y="14499"/>
                </a:cubicBezTo>
                <a:cubicBezTo>
                  <a:pt x="12185" y="14337"/>
                  <a:pt x="12443" y="14148"/>
                  <a:pt x="12775" y="13986"/>
                </a:cubicBezTo>
                <a:cubicBezTo>
                  <a:pt x="13403" y="14958"/>
                  <a:pt x="14732" y="15660"/>
                  <a:pt x="16320" y="15660"/>
                </a:cubicBezTo>
                <a:cubicBezTo>
                  <a:pt x="17022" y="15660"/>
                  <a:pt x="17686" y="15525"/>
                  <a:pt x="18240" y="15282"/>
                </a:cubicBezTo>
                <a:cubicBezTo>
                  <a:pt x="21231" y="14094"/>
                  <a:pt x="21600" y="11853"/>
                  <a:pt x="21600" y="9369"/>
                </a:cubicBezTo>
                <a:cubicBezTo>
                  <a:pt x="21600" y="9369"/>
                  <a:pt x="18388" y="10017"/>
                  <a:pt x="16357" y="9963"/>
                </a:cubicBezTo>
                <a:cubicBezTo>
                  <a:pt x="14215" y="9963"/>
                  <a:pt x="12480" y="11232"/>
                  <a:pt x="12480" y="12798"/>
                </a:cubicBezTo>
                <a:cubicBezTo>
                  <a:pt x="12480" y="12825"/>
                  <a:pt x="12480" y="12825"/>
                  <a:pt x="12480" y="12852"/>
                </a:cubicBezTo>
                <a:cubicBezTo>
                  <a:pt x="12258" y="12933"/>
                  <a:pt x="12037" y="13041"/>
                  <a:pt x="11815" y="13176"/>
                </a:cubicBezTo>
                <a:cubicBezTo>
                  <a:pt x="11372" y="11178"/>
                  <a:pt x="11114" y="9126"/>
                  <a:pt x="12000" y="6885"/>
                </a:cubicBezTo>
                <a:cubicBezTo>
                  <a:pt x="12369" y="6777"/>
                  <a:pt x="12812" y="6696"/>
                  <a:pt x="13218" y="6669"/>
                </a:cubicBezTo>
                <a:cubicBezTo>
                  <a:pt x="13255" y="7047"/>
                  <a:pt x="13514" y="7398"/>
                  <a:pt x="13957" y="7641"/>
                </a:cubicBezTo>
                <a:cubicBezTo>
                  <a:pt x="14252" y="7803"/>
                  <a:pt x="14548" y="7884"/>
                  <a:pt x="14880" y="7911"/>
                </a:cubicBezTo>
                <a:cubicBezTo>
                  <a:pt x="16542" y="8100"/>
                  <a:pt x="17612" y="7290"/>
                  <a:pt x="18646" y="6291"/>
                </a:cubicBezTo>
                <a:cubicBezTo>
                  <a:pt x="18646" y="6291"/>
                  <a:pt x="17095" y="5832"/>
                  <a:pt x="16283" y="5373"/>
                </a:cubicBezTo>
                <a:cubicBezTo>
                  <a:pt x="15471" y="4914"/>
                  <a:pt x="14363" y="5022"/>
                  <a:pt x="13698" y="5535"/>
                </a:cubicBezTo>
                <a:cubicBezTo>
                  <a:pt x="13329" y="5535"/>
                  <a:pt x="12923" y="5562"/>
                  <a:pt x="12554" y="5616"/>
                </a:cubicBezTo>
                <a:cubicBezTo>
                  <a:pt x="12997" y="4860"/>
                  <a:pt x="13588" y="4077"/>
                  <a:pt x="14326" y="3267"/>
                </a:cubicBezTo>
                <a:cubicBezTo>
                  <a:pt x="14474" y="3294"/>
                  <a:pt x="14585" y="3294"/>
                  <a:pt x="14732" y="3294"/>
                </a:cubicBezTo>
                <a:cubicBezTo>
                  <a:pt x="15803" y="3294"/>
                  <a:pt x="16652" y="2646"/>
                  <a:pt x="16652" y="1890"/>
                </a:cubicBezTo>
                <a:cubicBezTo>
                  <a:pt x="16652" y="1188"/>
                  <a:pt x="17095" y="0"/>
                  <a:pt x="17095" y="0"/>
                </a:cubicBezTo>
                <a:cubicBezTo>
                  <a:pt x="15397" y="0"/>
                  <a:pt x="13883" y="135"/>
                  <a:pt x="13071" y="1215"/>
                </a:cubicBezTo>
                <a:cubicBezTo>
                  <a:pt x="12923" y="1431"/>
                  <a:pt x="12812" y="1674"/>
                  <a:pt x="12812" y="1917"/>
                </a:cubicBezTo>
                <a:cubicBezTo>
                  <a:pt x="12812" y="2214"/>
                  <a:pt x="12923" y="2457"/>
                  <a:pt x="13145" y="2700"/>
                </a:cubicBezTo>
                <a:cubicBezTo>
                  <a:pt x="12702" y="3186"/>
                  <a:pt x="12295" y="3672"/>
                  <a:pt x="11926" y="4158"/>
                </a:cubicBezTo>
                <a:cubicBezTo>
                  <a:pt x="11778" y="4023"/>
                  <a:pt x="11631" y="3915"/>
                  <a:pt x="11446" y="3780"/>
                </a:cubicBezTo>
                <a:cubicBezTo>
                  <a:pt x="11446" y="3726"/>
                  <a:pt x="11483" y="3672"/>
                  <a:pt x="11483" y="3618"/>
                </a:cubicBezTo>
                <a:cubicBezTo>
                  <a:pt x="11483" y="2835"/>
                  <a:pt x="10597" y="2214"/>
                  <a:pt x="9563" y="2214"/>
                </a:cubicBezTo>
                <a:cubicBezTo>
                  <a:pt x="8529" y="2241"/>
                  <a:pt x="6942" y="1917"/>
                  <a:pt x="6942" y="1917"/>
                </a:cubicBezTo>
                <a:cubicBezTo>
                  <a:pt x="6942" y="3159"/>
                  <a:pt x="7126" y="4266"/>
                  <a:pt x="8603" y="4860"/>
                </a:cubicBezTo>
                <a:cubicBezTo>
                  <a:pt x="8898" y="4968"/>
                  <a:pt x="9231" y="5049"/>
                  <a:pt x="9563" y="5049"/>
                </a:cubicBezTo>
                <a:cubicBezTo>
                  <a:pt x="10006" y="5049"/>
                  <a:pt x="10375" y="4941"/>
                  <a:pt x="10708" y="4779"/>
                </a:cubicBezTo>
                <a:cubicBezTo>
                  <a:pt x="10929" y="4941"/>
                  <a:pt x="11077" y="5103"/>
                  <a:pt x="11225" y="5292"/>
                </a:cubicBezTo>
                <a:cubicBezTo>
                  <a:pt x="10043" y="7290"/>
                  <a:pt x="9785" y="9180"/>
                  <a:pt x="9932" y="10962"/>
                </a:cubicBezTo>
                <a:cubicBezTo>
                  <a:pt x="9895" y="10935"/>
                  <a:pt x="9858" y="10935"/>
                  <a:pt x="9785" y="10908"/>
                </a:cubicBezTo>
                <a:cubicBezTo>
                  <a:pt x="9526" y="10827"/>
                  <a:pt x="9305" y="10719"/>
                  <a:pt x="9046" y="10638"/>
                </a:cubicBezTo>
                <a:cubicBezTo>
                  <a:pt x="9083" y="10476"/>
                  <a:pt x="9083" y="10341"/>
                  <a:pt x="9083" y="10179"/>
                </a:cubicBezTo>
                <a:cubicBezTo>
                  <a:pt x="9083" y="8613"/>
                  <a:pt x="7348" y="7344"/>
                  <a:pt x="5206" y="7344"/>
                </a:cubicBezTo>
                <a:cubicBezTo>
                  <a:pt x="3212" y="7398"/>
                  <a:pt x="0" y="6750"/>
                  <a:pt x="0" y="6750"/>
                </a:cubicBezTo>
                <a:cubicBezTo>
                  <a:pt x="0" y="9234"/>
                  <a:pt x="369" y="11448"/>
                  <a:pt x="3360" y="12663"/>
                </a:cubicBezTo>
                <a:cubicBezTo>
                  <a:pt x="3914" y="12906"/>
                  <a:pt x="4578" y="13041"/>
                  <a:pt x="5280" y="13041"/>
                </a:cubicBezTo>
                <a:cubicBezTo>
                  <a:pt x="6683" y="13041"/>
                  <a:pt x="7902" y="12501"/>
                  <a:pt x="8603" y="11691"/>
                </a:cubicBezTo>
                <a:cubicBezTo>
                  <a:pt x="8788" y="11772"/>
                  <a:pt x="9009" y="11826"/>
                  <a:pt x="9194" y="11907"/>
                </a:cubicBezTo>
                <a:cubicBezTo>
                  <a:pt x="9489" y="12015"/>
                  <a:pt x="9822" y="12123"/>
                  <a:pt x="10154" y="12231"/>
                </a:cubicBezTo>
                <a:cubicBezTo>
                  <a:pt x="10302" y="13014"/>
                  <a:pt x="10486" y="13797"/>
                  <a:pt x="10634" y="14526"/>
                </a:cubicBezTo>
                <a:cubicBezTo>
                  <a:pt x="11003" y="16065"/>
                  <a:pt x="11372" y="17550"/>
                  <a:pt x="11151" y="18927"/>
                </a:cubicBezTo>
                <a:cubicBezTo>
                  <a:pt x="10449" y="19143"/>
                  <a:pt x="9822" y="19440"/>
                  <a:pt x="9268" y="19818"/>
                </a:cubicBezTo>
                <a:cubicBezTo>
                  <a:pt x="8566" y="19575"/>
                  <a:pt x="7754" y="19440"/>
                  <a:pt x="6905" y="19440"/>
                </a:cubicBezTo>
                <a:cubicBezTo>
                  <a:pt x="4763" y="19440"/>
                  <a:pt x="2954" y="20304"/>
                  <a:pt x="1994" y="21600"/>
                </a:cubicBezTo>
                <a:lnTo>
                  <a:pt x="21157" y="21600"/>
                </a:lnTo>
                <a:cubicBezTo>
                  <a:pt x="20271" y="20547"/>
                  <a:pt x="18757" y="19845"/>
                  <a:pt x="16948" y="197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4289" rIns="3428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sz="900" kern="0">
              <a:solidFill>
                <a:srgbClr val="FFFFFF"/>
              </a:solidFill>
              <a:latin typeface="Avenir Next"/>
              <a:sym typeface="Avenir Next"/>
            </a:endParaRPr>
          </a:p>
        </p:txBody>
      </p:sp>
      <p:grpSp>
        <p:nvGrpSpPr>
          <p:cNvPr id="58" name="Graphic 8"/>
          <p:cNvGrpSpPr/>
          <p:nvPr/>
        </p:nvGrpSpPr>
        <p:grpSpPr>
          <a:xfrm>
            <a:off x="3633452" y="4691782"/>
            <a:ext cx="367037" cy="365794"/>
            <a:chOff x="0" y="0"/>
            <a:chExt cx="489381" cy="487723"/>
          </a:xfrm>
        </p:grpSpPr>
        <p:sp>
          <p:nvSpPr>
            <p:cNvPr id="59" name="Freeform 49"/>
            <p:cNvSpPr/>
            <p:nvPr/>
          </p:nvSpPr>
          <p:spPr>
            <a:xfrm>
              <a:off x="377904" y="-1"/>
              <a:ext cx="111478" cy="107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7" h="20583" extrusionOk="0">
                  <a:moveTo>
                    <a:pt x="19930" y="618"/>
                  </a:moveTo>
                  <a:cubicBezTo>
                    <a:pt x="18371" y="-1017"/>
                    <a:pt x="8351" y="851"/>
                    <a:pt x="0" y="3186"/>
                  </a:cubicBezTo>
                  <a:cubicBezTo>
                    <a:pt x="3006" y="5054"/>
                    <a:pt x="6124" y="7623"/>
                    <a:pt x="9130" y="10775"/>
                  </a:cubicBezTo>
                  <a:cubicBezTo>
                    <a:pt x="12247" y="14045"/>
                    <a:pt x="14697" y="17314"/>
                    <a:pt x="16478" y="20583"/>
                  </a:cubicBezTo>
                  <a:cubicBezTo>
                    <a:pt x="18705" y="11593"/>
                    <a:pt x="21600" y="2252"/>
                    <a:pt x="19930" y="6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60" name="Freeform 50"/>
            <p:cNvSpPr/>
            <p:nvPr/>
          </p:nvSpPr>
          <p:spPr>
            <a:xfrm>
              <a:off x="-1" y="167048"/>
              <a:ext cx="148222" cy="1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3" h="20739" extrusionOk="0">
                  <a:moveTo>
                    <a:pt x="20343" y="1367"/>
                  </a:moveTo>
                  <a:lnTo>
                    <a:pt x="17507" y="211"/>
                  </a:lnTo>
                  <a:cubicBezTo>
                    <a:pt x="16340" y="-233"/>
                    <a:pt x="15089" y="34"/>
                    <a:pt x="14172" y="923"/>
                  </a:cubicBezTo>
                  <a:lnTo>
                    <a:pt x="911" y="15056"/>
                  </a:lnTo>
                  <a:cubicBezTo>
                    <a:pt x="-1257" y="17367"/>
                    <a:pt x="745" y="21367"/>
                    <a:pt x="3747" y="20656"/>
                  </a:cubicBezTo>
                  <a:lnTo>
                    <a:pt x="14839" y="17989"/>
                  </a:lnTo>
                  <a:cubicBezTo>
                    <a:pt x="15756" y="13545"/>
                    <a:pt x="17257" y="7589"/>
                    <a:pt x="20343" y="13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61" name="Freeform 51"/>
            <p:cNvSpPr/>
            <p:nvPr/>
          </p:nvSpPr>
          <p:spPr>
            <a:xfrm>
              <a:off x="178628" y="334982"/>
              <a:ext cx="142050" cy="152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5" h="20336" extrusionOk="0">
                  <a:moveTo>
                    <a:pt x="19029" y="0"/>
                  </a:moveTo>
                  <a:cubicBezTo>
                    <a:pt x="13098" y="2832"/>
                    <a:pt x="7433" y="4369"/>
                    <a:pt x="2829" y="5178"/>
                  </a:cubicBezTo>
                  <a:lnTo>
                    <a:pt x="85" y="16665"/>
                  </a:lnTo>
                  <a:cubicBezTo>
                    <a:pt x="-623" y="19578"/>
                    <a:pt x="3272" y="21600"/>
                    <a:pt x="5662" y="19416"/>
                  </a:cubicBezTo>
                  <a:lnTo>
                    <a:pt x="19738" y="6553"/>
                  </a:lnTo>
                  <a:cubicBezTo>
                    <a:pt x="20623" y="5744"/>
                    <a:pt x="20977" y="4449"/>
                    <a:pt x="20446" y="3317"/>
                  </a:cubicBezTo>
                  <a:lnTo>
                    <a:pt x="1902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62" name="Freeform 52"/>
            <p:cNvSpPr/>
            <p:nvPr/>
          </p:nvSpPr>
          <p:spPr>
            <a:xfrm>
              <a:off x="129384" y="27521"/>
              <a:ext cx="326905" cy="326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53" y="0"/>
                  </a:moveTo>
                  <a:cubicBezTo>
                    <a:pt x="11884" y="965"/>
                    <a:pt x="9194" y="2615"/>
                    <a:pt x="6584" y="5229"/>
                  </a:cubicBezTo>
                  <a:cubicBezTo>
                    <a:pt x="1807" y="10016"/>
                    <a:pt x="401" y="15808"/>
                    <a:pt x="0" y="19106"/>
                  </a:cubicBezTo>
                  <a:lnTo>
                    <a:pt x="2489" y="21600"/>
                  </a:lnTo>
                  <a:cubicBezTo>
                    <a:pt x="5781" y="21198"/>
                    <a:pt x="11603" y="19830"/>
                    <a:pt x="16381" y="15044"/>
                  </a:cubicBezTo>
                  <a:cubicBezTo>
                    <a:pt x="18990" y="12429"/>
                    <a:pt x="20636" y="9774"/>
                    <a:pt x="21600" y="7401"/>
                  </a:cubicBezTo>
                  <a:cubicBezTo>
                    <a:pt x="21078" y="6074"/>
                    <a:pt x="20034" y="4505"/>
                    <a:pt x="18549" y="2977"/>
                  </a:cubicBezTo>
                  <a:cubicBezTo>
                    <a:pt x="17103" y="1569"/>
                    <a:pt x="15578" y="523"/>
                    <a:pt x="14253" y="0"/>
                  </a:cubicBezTo>
                  <a:close/>
                  <a:moveTo>
                    <a:pt x="16300" y="8688"/>
                  </a:moveTo>
                  <a:cubicBezTo>
                    <a:pt x="15377" y="9613"/>
                    <a:pt x="13851" y="9613"/>
                    <a:pt x="12888" y="8688"/>
                  </a:cubicBezTo>
                  <a:cubicBezTo>
                    <a:pt x="11964" y="7763"/>
                    <a:pt x="11964" y="6235"/>
                    <a:pt x="12888" y="5269"/>
                  </a:cubicBezTo>
                  <a:cubicBezTo>
                    <a:pt x="13811" y="4344"/>
                    <a:pt x="15337" y="4344"/>
                    <a:pt x="16300" y="5269"/>
                  </a:cubicBezTo>
                  <a:cubicBezTo>
                    <a:pt x="17224" y="6235"/>
                    <a:pt x="17224" y="7763"/>
                    <a:pt x="16300" y="86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63" name="Freeform 53"/>
            <p:cNvSpPr/>
            <p:nvPr/>
          </p:nvSpPr>
          <p:spPr>
            <a:xfrm>
              <a:off x="57816" y="338843"/>
              <a:ext cx="86544" cy="86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86" h="17820" extrusionOk="0">
                  <a:moveTo>
                    <a:pt x="14666" y="3202"/>
                  </a:moveTo>
                  <a:cubicBezTo>
                    <a:pt x="12657" y="1204"/>
                    <a:pt x="12908" y="-2167"/>
                    <a:pt x="8764" y="1953"/>
                  </a:cubicBezTo>
                  <a:cubicBezTo>
                    <a:pt x="4620" y="6073"/>
                    <a:pt x="-1534" y="15438"/>
                    <a:pt x="350" y="17435"/>
                  </a:cubicBezTo>
                  <a:cubicBezTo>
                    <a:pt x="2359" y="19433"/>
                    <a:pt x="11778" y="13190"/>
                    <a:pt x="15922" y="9070"/>
                  </a:cubicBezTo>
                  <a:cubicBezTo>
                    <a:pt x="20066" y="4825"/>
                    <a:pt x="16675" y="5075"/>
                    <a:pt x="14666" y="32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</p:grpSp>
      <p:grpSp>
        <p:nvGrpSpPr>
          <p:cNvPr id="64" name="Graphic 12"/>
          <p:cNvGrpSpPr/>
          <p:nvPr/>
        </p:nvGrpSpPr>
        <p:grpSpPr>
          <a:xfrm>
            <a:off x="4773114" y="4665679"/>
            <a:ext cx="401036" cy="300644"/>
            <a:chOff x="0" y="0"/>
            <a:chExt cx="534714" cy="400856"/>
          </a:xfrm>
        </p:grpSpPr>
        <p:sp>
          <p:nvSpPr>
            <p:cNvPr id="65" name="Freeform 67"/>
            <p:cNvSpPr/>
            <p:nvPr/>
          </p:nvSpPr>
          <p:spPr>
            <a:xfrm>
              <a:off x="0" y="176033"/>
              <a:ext cx="534715" cy="224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335"/>
                  </a:moveTo>
                  <a:cubicBezTo>
                    <a:pt x="21600" y="1051"/>
                    <a:pt x="21158" y="0"/>
                    <a:pt x="20618" y="0"/>
                  </a:cubicBezTo>
                  <a:cubicBezTo>
                    <a:pt x="20422" y="0"/>
                    <a:pt x="20250" y="117"/>
                    <a:pt x="20103" y="350"/>
                  </a:cubicBezTo>
                  <a:lnTo>
                    <a:pt x="15905" y="6071"/>
                  </a:lnTo>
                  <a:cubicBezTo>
                    <a:pt x="15955" y="6714"/>
                    <a:pt x="15955" y="7356"/>
                    <a:pt x="15905" y="8056"/>
                  </a:cubicBezTo>
                  <a:cubicBezTo>
                    <a:pt x="15709" y="10216"/>
                    <a:pt x="14850" y="11676"/>
                    <a:pt x="13917" y="11676"/>
                  </a:cubicBezTo>
                  <a:lnTo>
                    <a:pt x="9573" y="11676"/>
                  </a:lnTo>
                  <a:lnTo>
                    <a:pt x="9573" y="9341"/>
                  </a:lnTo>
                  <a:lnTo>
                    <a:pt x="13991" y="9341"/>
                  </a:lnTo>
                  <a:cubicBezTo>
                    <a:pt x="14531" y="9341"/>
                    <a:pt x="14973" y="8290"/>
                    <a:pt x="14973" y="7005"/>
                  </a:cubicBezTo>
                  <a:cubicBezTo>
                    <a:pt x="14973" y="5721"/>
                    <a:pt x="14531" y="4670"/>
                    <a:pt x="13991" y="4670"/>
                  </a:cubicBezTo>
                  <a:cubicBezTo>
                    <a:pt x="13991" y="4670"/>
                    <a:pt x="8149" y="4670"/>
                    <a:pt x="8100" y="4670"/>
                  </a:cubicBezTo>
                  <a:cubicBezTo>
                    <a:pt x="7683" y="4670"/>
                    <a:pt x="7290" y="4962"/>
                    <a:pt x="6946" y="5429"/>
                  </a:cubicBezTo>
                  <a:lnTo>
                    <a:pt x="0" y="13427"/>
                  </a:lnTo>
                  <a:lnTo>
                    <a:pt x="3436" y="21600"/>
                  </a:lnTo>
                  <a:cubicBezTo>
                    <a:pt x="5032" y="17805"/>
                    <a:pt x="7094" y="16346"/>
                    <a:pt x="9327" y="16346"/>
                  </a:cubicBezTo>
                  <a:lnTo>
                    <a:pt x="13917" y="16346"/>
                  </a:lnTo>
                  <a:cubicBezTo>
                    <a:pt x="14138" y="16346"/>
                    <a:pt x="14335" y="16171"/>
                    <a:pt x="14506" y="15879"/>
                  </a:cubicBezTo>
                  <a:lnTo>
                    <a:pt x="21256" y="4145"/>
                  </a:lnTo>
                  <a:cubicBezTo>
                    <a:pt x="21453" y="3678"/>
                    <a:pt x="21600" y="3036"/>
                    <a:pt x="21600" y="23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66" name="Freeform 68"/>
            <p:cNvSpPr/>
            <p:nvPr/>
          </p:nvSpPr>
          <p:spPr>
            <a:xfrm>
              <a:off x="144996" y="0"/>
              <a:ext cx="306294" cy="213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4" h="20756" extrusionOk="0">
                  <a:moveTo>
                    <a:pt x="20474" y="100"/>
                  </a:moveTo>
                  <a:cubicBezTo>
                    <a:pt x="20474" y="100"/>
                    <a:pt x="15420" y="-844"/>
                    <a:pt x="12731" y="3051"/>
                  </a:cubicBezTo>
                  <a:cubicBezTo>
                    <a:pt x="10774" y="5884"/>
                    <a:pt x="10571" y="10428"/>
                    <a:pt x="10611" y="12789"/>
                  </a:cubicBezTo>
                  <a:cubicBezTo>
                    <a:pt x="9755" y="13674"/>
                    <a:pt x="9022" y="14972"/>
                    <a:pt x="8533" y="16507"/>
                  </a:cubicBezTo>
                  <a:cubicBezTo>
                    <a:pt x="8411" y="16271"/>
                    <a:pt x="8329" y="16035"/>
                    <a:pt x="8207" y="15799"/>
                  </a:cubicBezTo>
                  <a:cubicBezTo>
                    <a:pt x="8248" y="13851"/>
                    <a:pt x="8044" y="10133"/>
                    <a:pt x="6454" y="7831"/>
                  </a:cubicBezTo>
                  <a:cubicBezTo>
                    <a:pt x="4213" y="4586"/>
                    <a:pt x="56" y="5412"/>
                    <a:pt x="56" y="5412"/>
                  </a:cubicBezTo>
                  <a:cubicBezTo>
                    <a:pt x="56" y="5412"/>
                    <a:pt x="-474" y="11431"/>
                    <a:pt x="1727" y="14677"/>
                  </a:cubicBezTo>
                  <a:cubicBezTo>
                    <a:pt x="3153" y="16743"/>
                    <a:pt x="5435" y="17156"/>
                    <a:pt x="6821" y="17215"/>
                  </a:cubicBezTo>
                  <a:cubicBezTo>
                    <a:pt x="7229" y="17864"/>
                    <a:pt x="7514" y="18808"/>
                    <a:pt x="7718" y="19635"/>
                  </a:cubicBezTo>
                  <a:cubicBezTo>
                    <a:pt x="7758" y="19812"/>
                    <a:pt x="7799" y="20225"/>
                    <a:pt x="7799" y="20756"/>
                  </a:cubicBezTo>
                  <a:lnTo>
                    <a:pt x="9470" y="20756"/>
                  </a:lnTo>
                  <a:cubicBezTo>
                    <a:pt x="9511" y="19517"/>
                    <a:pt x="9633" y="18808"/>
                    <a:pt x="9959" y="17805"/>
                  </a:cubicBezTo>
                  <a:cubicBezTo>
                    <a:pt x="10367" y="16389"/>
                    <a:pt x="11060" y="15208"/>
                    <a:pt x="11875" y="14500"/>
                  </a:cubicBezTo>
                  <a:cubicBezTo>
                    <a:pt x="13546" y="14559"/>
                    <a:pt x="16561" y="14146"/>
                    <a:pt x="18436" y="11431"/>
                  </a:cubicBezTo>
                  <a:cubicBezTo>
                    <a:pt x="21126" y="7418"/>
                    <a:pt x="20474" y="100"/>
                    <a:pt x="20474" y="1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</p:grpSp>
      <p:grpSp>
        <p:nvGrpSpPr>
          <p:cNvPr id="67" name="Graphic 18"/>
          <p:cNvGrpSpPr/>
          <p:nvPr/>
        </p:nvGrpSpPr>
        <p:grpSpPr>
          <a:xfrm>
            <a:off x="4771296" y="2704815"/>
            <a:ext cx="282548" cy="401036"/>
            <a:chOff x="0" y="0"/>
            <a:chExt cx="376730" cy="534714"/>
          </a:xfrm>
        </p:grpSpPr>
        <p:sp>
          <p:nvSpPr>
            <p:cNvPr id="68" name="Freeform 95"/>
            <p:cNvSpPr/>
            <p:nvPr/>
          </p:nvSpPr>
          <p:spPr>
            <a:xfrm>
              <a:off x="109373" y="0"/>
              <a:ext cx="54687" cy="6076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69" name="Freeform 96"/>
            <p:cNvSpPr/>
            <p:nvPr/>
          </p:nvSpPr>
          <p:spPr>
            <a:xfrm>
              <a:off x="66839" y="24305"/>
              <a:ext cx="30382" cy="3645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70" name="Freeform 97"/>
            <p:cNvSpPr/>
            <p:nvPr/>
          </p:nvSpPr>
          <p:spPr>
            <a:xfrm>
              <a:off x="36457" y="48610"/>
              <a:ext cx="24306" cy="3038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71" name="Freeform 98"/>
            <p:cNvSpPr/>
            <p:nvPr/>
          </p:nvSpPr>
          <p:spPr>
            <a:xfrm>
              <a:off x="18228" y="78991"/>
              <a:ext cx="18230" cy="2430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72" name="Freeform 99"/>
            <p:cNvSpPr/>
            <p:nvPr/>
          </p:nvSpPr>
          <p:spPr>
            <a:xfrm>
              <a:off x="0" y="103297"/>
              <a:ext cx="18229" cy="243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73" name="Freeform 100"/>
            <p:cNvSpPr/>
            <p:nvPr/>
          </p:nvSpPr>
          <p:spPr>
            <a:xfrm>
              <a:off x="6076" y="78991"/>
              <a:ext cx="151908" cy="315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4" h="21600" extrusionOk="0">
                  <a:moveTo>
                    <a:pt x="12432" y="0"/>
                  </a:moveTo>
                  <a:cubicBezTo>
                    <a:pt x="7925" y="0"/>
                    <a:pt x="0" y="3531"/>
                    <a:pt x="0" y="6231"/>
                  </a:cubicBezTo>
                  <a:cubicBezTo>
                    <a:pt x="0" y="10052"/>
                    <a:pt x="3108" y="10426"/>
                    <a:pt x="3108" y="13292"/>
                  </a:cubicBezTo>
                  <a:cubicBezTo>
                    <a:pt x="3108" y="16158"/>
                    <a:pt x="78" y="21600"/>
                    <a:pt x="10101" y="21600"/>
                  </a:cubicBezTo>
                  <a:cubicBezTo>
                    <a:pt x="21600" y="21600"/>
                    <a:pt x="14763" y="14206"/>
                    <a:pt x="14763" y="12462"/>
                  </a:cubicBezTo>
                  <a:cubicBezTo>
                    <a:pt x="14763" y="7809"/>
                    <a:pt x="19424" y="6438"/>
                    <a:pt x="19424" y="2908"/>
                  </a:cubicBezTo>
                  <a:cubicBezTo>
                    <a:pt x="19424" y="582"/>
                    <a:pt x="16938" y="0"/>
                    <a:pt x="12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74" name="Freeform 101"/>
            <p:cNvSpPr/>
            <p:nvPr/>
          </p:nvSpPr>
          <p:spPr>
            <a:xfrm>
              <a:off x="212670" y="139754"/>
              <a:ext cx="54688" cy="6076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75" name="Freeform 102"/>
            <p:cNvSpPr/>
            <p:nvPr/>
          </p:nvSpPr>
          <p:spPr>
            <a:xfrm>
              <a:off x="279509" y="164059"/>
              <a:ext cx="30383" cy="3645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76" name="Freeform 103"/>
            <p:cNvSpPr/>
            <p:nvPr/>
          </p:nvSpPr>
          <p:spPr>
            <a:xfrm>
              <a:off x="315967" y="188365"/>
              <a:ext cx="24306" cy="3038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77" name="Freeform 104"/>
            <p:cNvSpPr/>
            <p:nvPr/>
          </p:nvSpPr>
          <p:spPr>
            <a:xfrm>
              <a:off x="340272" y="218746"/>
              <a:ext cx="18230" cy="243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78" name="Freeform 105"/>
            <p:cNvSpPr/>
            <p:nvPr/>
          </p:nvSpPr>
          <p:spPr>
            <a:xfrm>
              <a:off x="358501" y="243051"/>
              <a:ext cx="18230" cy="2430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  <p:sp>
          <p:nvSpPr>
            <p:cNvPr id="79" name="Freeform 106"/>
            <p:cNvSpPr/>
            <p:nvPr/>
          </p:nvSpPr>
          <p:spPr>
            <a:xfrm>
              <a:off x="218746" y="218746"/>
              <a:ext cx="151909" cy="315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4" h="21600" extrusionOk="0">
                  <a:moveTo>
                    <a:pt x="6992" y="0"/>
                  </a:moveTo>
                  <a:cubicBezTo>
                    <a:pt x="2486" y="0"/>
                    <a:pt x="0" y="582"/>
                    <a:pt x="0" y="2908"/>
                  </a:cubicBezTo>
                  <a:cubicBezTo>
                    <a:pt x="0" y="6438"/>
                    <a:pt x="4661" y="7809"/>
                    <a:pt x="4661" y="12462"/>
                  </a:cubicBezTo>
                  <a:cubicBezTo>
                    <a:pt x="4661" y="14206"/>
                    <a:pt x="-2176" y="21600"/>
                    <a:pt x="9323" y="21600"/>
                  </a:cubicBezTo>
                  <a:cubicBezTo>
                    <a:pt x="19346" y="21600"/>
                    <a:pt x="16316" y="16158"/>
                    <a:pt x="16316" y="13292"/>
                  </a:cubicBezTo>
                  <a:cubicBezTo>
                    <a:pt x="16316" y="10426"/>
                    <a:pt x="19424" y="10052"/>
                    <a:pt x="19424" y="6231"/>
                  </a:cubicBezTo>
                  <a:cubicBezTo>
                    <a:pt x="19424" y="3531"/>
                    <a:pt x="11499" y="0"/>
                    <a:pt x="69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sz="900" kern="0">
                <a:solidFill>
                  <a:srgbClr val="FFFFFF"/>
                </a:solidFill>
                <a:latin typeface="Avenir Next"/>
                <a:sym typeface="Avenir Next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38" y="3087451"/>
            <a:ext cx="1498962" cy="149896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1658711" y="732829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Besoins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6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00"/>
                            </p:stCondLst>
                            <p:childTnLst>
                              <p:par>
                                <p:cTn id="5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00"/>
                            </p:stCondLst>
                            <p:childTnLst>
                              <p:par>
                                <p:cTn id="5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400"/>
                            </p:stCondLst>
                            <p:childTnLst>
                              <p:par>
                                <p:cTn id="6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00"/>
                            </p:stCondLst>
                            <p:childTnLst>
                              <p:par>
                                <p:cTn id="6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9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800"/>
                            </p:stCondLst>
                            <p:childTnLst>
                              <p:par>
                                <p:cTn id="7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8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"/>
                            </p:stCondLst>
                            <p:childTnLst>
                              <p:par>
                                <p:cTn id="8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00"/>
                            </p:stCondLst>
                            <p:childTnLst>
                              <p:par>
                                <p:cTn id="8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800"/>
                            </p:stCondLst>
                            <p:childTnLst>
                              <p:par>
                                <p:cTn id="8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0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600"/>
                            </p:stCondLst>
                            <p:childTnLst>
                              <p:par>
                                <p:cTn id="9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4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400"/>
                            </p:stCondLst>
                            <p:childTnLst>
                              <p:par>
                                <p:cTn id="9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8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200"/>
                            </p:stCondLst>
                            <p:childTnLst>
                              <p:par>
                                <p:cTn id="10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800"/>
                            </p:stCondLst>
                            <p:childTnLst>
                              <p:par>
                                <p:cTn id="10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6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1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"/>
                            </p:stCondLst>
                            <p:childTnLst>
                              <p:par>
                                <p:cTn id="1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5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9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800"/>
                            </p:stCondLst>
                            <p:childTnLst>
                              <p:par>
                                <p:cTn id="12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3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600"/>
                            </p:stCondLst>
                            <p:childTnLst>
                              <p:par>
                                <p:cTn id="1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7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400"/>
                            </p:stCondLst>
                            <p:childTnLst>
                              <p:par>
                                <p:cTn id="1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1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5" dur="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800"/>
                            </p:stCondLst>
                            <p:childTnLst>
                              <p:par>
                                <p:cTn id="1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9" dur="6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12" grpId="0" animBg="1" advAuto="0"/>
      <p:bldP spid="13" grpId="0" animBg="1" advAuto="0"/>
      <p:bldP spid="14" grpId="0" animBg="1" advAuto="0"/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  <p:bldP spid="20" grpId="0" animBg="1" advAuto="0"/>
      <p:bldP spid="21" grpId="0" animBg="1" advAuto="0"/>
      <p:bldP spid="22" grpId="0" animBg="1" advAuto="0"/>
      <p:bldP spid="23" grpId="0" animBg="1" advAuto="0"/>
      <p:bldP spid="24" grpId="0" animBg="1" advAuto="0"/>
      <p:bldP spid="25" grpId="0" animBg="1" advAuto="0"/>
      <p:bldP spid="28" grpId="0" animBg="1" advAuto="0"/>
      <p:bldP spid="29" grpId="0" animBg="1" advAuto="0"/>
      <p:bldP spid="30" grpId="0" animBg="1" advAuto="0"/>
      <p:bldP spid="33" grpId="0" animBg="1" advAuto="0"/>
      <p:bldP spid="34" grpId="0" animBg="1" advAuto="0"/>
      <p:bldP spid="35" grpId="0" animBg="1" advAuto="0"/>
      <p:bldP spid="38" grpId="0" animBg="1" advAuto="0"/>
      <p:bldP spid="39" grpId="0" animBg="1" advAuto="0"/>
      <p:bldP spid="40" grpId="0" animBg="1" advAuto="0"/>
      <p:bldP spid="43" grpId="0" animBg="1" advAuto="0"/>
      <p:bldP spid="49" grpId="0" animBg="1" advAuto="0"/>
      <p:bldP spid="51" grpId="0" animBg="1" advAuto="0"/>
      <p:bldP spid="53" grpId="0" animBg="1" advAuto="0"/>
      <p:bldP spid="55" grpId="0" animBg="1" advAuto="0"/>
      <p:bldP spid="57" grpId="0" animBg="1" advAuto="0"/>
      <p:bldP spid="58" grpId="0" animBg="1" advAuto="0"/>
      <p:bldP spid="64" grpId="0" animBg="1" advAuto="0"/>
      <p:bldP spid="67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6325" y="719101"/>
            <a:ext cx="1312774" cy="8159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144000" cy="85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u="sng" dirty="0">
                <a:solidFill>
                  <a:schemeClr val="accent1">
                    <a:lumMod val="50000"/>
                  </a:schemeClr>
                </a:solidFill>
              </a:rPr>
              <a:t>PRESENTATION DU PROJET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3883769" y="719101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5945054" y="719101"/>
            <a:ext cx="1450882" cy="73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Objectifs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668344" y="719101"/>
            <a:ext cx="1501981" cy="7292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Ressources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1745887" y="744883"/>
            <a:ext cx="1800200" cy="7508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Besoins</a:t>
            </a:r>
            <a:endParaRPr lang="fr-FR" b="1" dirty="0"/>
          </a:p>
        </p:txBody>
      </p:sp>
      <p:grpSp>
        <p:nvGrpSpPr>
          <p:cNvPr id="82" name="Groupe 81"/>
          <p:cNvGrpSpPr/>
          <p:nvPr/>
        </p:nvGrpSpPr>
        <p:grpSpPr>
          <a:xfrm>
            <a:off x="251520" y="1970280"/>
            <a:ext cx="7695974" cy="4597507"/>
            <a:chOff x="-771210" y="-130244"/>
            <a:chExt cx="6340334" cy="3072383"/>
          </a:xfrm>
        </p:grpSpPr>
        <p:sp>
          <p:nvSpPr>
            <p:cNvPr id="83" name="Ellipse 82"/>
            <p:cNvSpPr/>
            <p:nvPr/>
          </p:nvSpPr>
          <p:spPr>
            <a:xfrm>
              <a:off x="-771210" y="-130244"/>
              <a:ext cx="2542860" cy="901769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b="1" dirty="0" smtClean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Public de tout âge qui pratique ou s’</a:t>
              </a:r>
              <a:r>
                <a:rPr lang="fr-FR" b="1" dirty="0" err="1" smtClean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interesse</a:t>
              </a:r>
              <a:r>
                <a:rPr lang="fr-FR" b="1" dirty="0" smtClean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aux jeux vidéos</a:t>
              </a:r>
              <a:endParaRPr lang="fr-F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Ellipse 83"/>
            <p:cNvSpPr/>
            <p:nvPr/>
          </p:nvSpPr>
          <p:spPr>
            <a:xfrm>
              <a:off x="1688182" y="2147815"/>
              <a:ext cx="1819274" cy="79432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b="1" dirty="0" smtClean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Obtenir le financement et faire plaisir au public</a:t>
              </a:r>
              <a:endParaRPr lang="fr-F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Ellipse 84"/>
            <p:cNvSpPr/>
            <p:nvPr/>
          </p:nvSpPr>
          <p:spPr>
            <a:xfrm>
              <a:off x="3600449" y="-130243"/>
              <a:ext cx="1968675" cy="83959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5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b="1" dirty="0" smtClean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Equipements informatiques</a:t>
              </a:r>
              <a:endParaRPr lang="fr-FR" sz="1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714500" y="1000223"/>
              <a:ext cx="2039695" cy="96511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b="1" dirty="0" smtClean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GAMING EN LAN PARTY</a:t>
              </a:r>
              <a:endPara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3506052" y="6417824"/>
            <a:ext cx="1786066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Dans quel but? </a:t>
            </a:r>
            <a:endParaRPr lang="fr-FR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8" name="Flèche vers le bas 87"/>
          <p:cNvSpPr/>
          <p:nvPr/>
        </p:nvSpPr>
        <p:spPr>
          <a:xfrm>
            <a:off x="4318030" y="5119710"/>
            <a:ext cx="45719" cy="314996"/>
          </a:xfrm>
          <a:prstGeom prst="downArrow">
            <a:avLst/>
          </a:prstGeom>
          <a:solidFill>
            <a:srgbClr val="0070C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cxnSp>
        <p:nvCxnSpPr>
          <p:cNvPr id="89" name="Connecteur droit avec flèche 88"/>
          <p:cNvCxnSpPr/>
          <p:nvPr/>
        </p:nvCxnSpPr>
        <p:spPr>
          <a:xfrm>
            <a:off x="1542283" y="3319685"/>
            <a:ext cx="1925339" cy="247552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>
            <a:off x="2262849" y="3319685"/>
            <a:ext cx="1005856" cy="81970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 flipH="1">
            <a:off x="5744511" y="3226640"/>
            <a:ext cx="1008185" cy="69677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5500086" y="3071192"/>
            <a:ext cx="2097459" cy="272402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3395317" y="3226641"/>
            <a:ext cx="1975221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quoi s’agit-il?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53376" y="1523210"/>
            <a:ext cx="2438745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qui rend-il service? </a:t>
            </a:r>
            <a:endParaRPr lang="fr-FR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021652" y="1495774"/>
            <a:ext cx="1911101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 quoi agit-il? </a:t>
            </a:r>
            <a:endParaRPr lang="fr-FR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6325" y="719101"/>
            <a:ext cx="1312774" cy="81591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144000" cy="85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u="sng" dirty="0">
                <a:solidFill>
                  <a:schemeClr val="accent1">
                    <a:lumMod val="50000"/>
                  </a:schemeClr>
                </a:solidFill>
              </a:rPr>
              <a:t>PRESENTATION DU PROJET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3830317" y="738603"/>
            <a:ext cx="1800200" cy="7508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5826165" y="738603"/>
            <a:ext cx="1450882" cy="73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Objectifs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668344" y="719101"/>
            <a:ext cx="1501981" cy="7292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Ressources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1782432" y="751610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Besoins</a:t>
            </a:r>
            <a:endParaRPr lang="fr-FR" b="1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48880"/>
            <a:ext cx="2009775" cy="244792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6325" y="2924944"/>
            <a:ext cx="6057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 smtClean="0">
                <a:solidFill>
                  <a:schemeClr val="tx1">
                    <a:lumMod val="50000"/>
                  </a:schemeClr>
                </a:solidFill>
              </a:rPr>
              <a:t>Comment organiser une LAN party avec plus de 500 joueurs et assurer sa maintenance ?</a:t>
            </a:r>
            <a:endParaRPr lang="fr-FR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6325" y="719101"/>
            <a:ext cx="1312774" cy="81591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144000" cy="85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u="sng" dirty="0">
                <a:solidFill>
                  <a:schemeClr val="accent1">
                    <a:lumMod val="50000"/>
                  </a:schemeClr>
                </a:solidFill>
              </a:rPr>
              <a:t>PRESENTATION DU PROJET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3644160" y="759338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5862747" y="731858"/>
            <a:ext cx="1450882" cy="7374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Objectifs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668344" y="719101"/>
            <a:ext cx="1501981" cy="7292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Ressources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1429168" y="758856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Besoins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790"/>
            <a:ext cx="3515882" cy="2636912"/>
          </a:xfrm>
          <a:prstGeom prst="rect">
            <a:avLst/>
          </a:prstGeom>
        </p:spPr>
      </p:pic>
      <p:pic>
        <p:nvPicPr>
          <p:cNvPr id="249" name="TinyPPT_2019.png" descr="TinyPPT_2019.png"/>
          <p:cNvPicPr>
            <a:picLocks/>
          </p:cNvPicPr>
          <p:nvPr/>
        </p:nvPicPr>
        <p:blipFill>
          <a:blip r:embed="rId4">
            <a:alphaModFix amt="64876"/>
            <a:extLst/>
          </a:blip>
          <a:srcRect l="29878" t="16791"/>
          <a:stretch>
            <a:fillRect/>
          </a:stretch>
        </p:blipFill>
        <p:spPr>
          <a:xfrm>
            <a:off x="2707872" y="6680203"/>
            <a:ext cx="4895901" cy="797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TinyPPT_2019.png" descr="TinyPPT_2019.png"/>
          <p:cNvPicPr>
            <a:picLocks/>
          </p:cNvPicPr>
          <p:nvPr/>
        </p:nvPicPr>
        <p:blipFill>
          <a:blip r:embed="rId4">
            <a:alphaModFix amt="64876"/>
            <a:extLst/>
          </a:blip>
          <a:srcRect l="29878" t="16791"/>
          <a:stretch>
            <a:fillRect/>
          </a:stretch>
        </p:blipFill>
        <p:spPr>
          <a:xfrm>
            <a:off x="5422177" y="2606643"/>
            <a:ext cx="4895902" cy="79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TinyPPT_2019.png" descr="TinyPPT_2019.png"/>
          <p:cNvPicPr>
            <a:picLocks/>
          </p:cNvPicPr>
          <p:nvPr/>
        </p:nvPicPr>
        <p:blipFill>
          <a:blip r:embed="rId4">
            <a:alphaModFix amt="64876"/>
            <a:extLst/>
          </a:blip>
          <a:srcRect l="29878" t="16791"/>
          <a:stretch>
            <a:fillRect/>
          </a:stretch>
        </p:blipFill>
        <p:spPr>
          <a:xfrm>
            <a:off x="4520733" y="3963743"/>
            <a:ext cx="4895902" cy="797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TinyPPT_2019.png" descr="TinyPPT_2019.png"/>
          <p:cNvPicPr>
            <a:picLocks/>
          </p:cNvPicPr>
          <p:nvPr/>
        </p:nvPicPr>
        <p:blipFill>
          <a:blip r:embed="rId4">
            <a:alphaModFix amt="64876"/>
            <a:extLst/>
          </a:blip>
          <a:srcRect l="29878" t="16791"/>
          <a:stretch>
            <a:fillRect/>
          </a:stretch>
        </p:blipFill>
        <p:spPr>
          <a:xfrm>
            <a:off x="3619561" y="5316840"/>
            <a:ext cx="4895901" cy="797953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"/>
          <p:cNvSpPr/>
          <p:nvPr/>
        </p:nvSpPr>
        <p:spPr>
          <a:xfrm>
            <a:off x="4852488" y="1609244"/>
            <a:ext cx="1092598" cy="129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15" y="0"/>
                </a:moveTo>
                <a:lnTo>
                  <a:pt x="0" y="16932"/>
                </a:lnTo>
                <a:lnTo>
                  <a:pt x="8285" y="21600"/>
                </a:lnTo>
                <a:lnTo>
                  <a:pt x="21600" y="4661"/>
                </a:lnTo>
                <a:lnTo>
                  <a:pt x="13315" y="0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4" name="Shape"/>
          <p:cNvSpPr/>
          <p:nvPr/>
        </p:nvSpPr>
        <p:spPr>
          <a:xfrm>
            <a:off x="3951044" y="2966343"/>
            <a:ext cx="1092598" cy="129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15" y="0"/>
                </a:moveTo>
                <a:lnTo>
                  <a:pt x="0" y="16932"/>
                </a:lnTo>
                <a:lnTo>
                  <a:pt x="8285" y="21600"/>
                </a:lnTo>
                <a:lnTo>
                  <a:pt x="21600" y="4661"/>
                </a:lnTo>
                <a:lnTo>
                  <a:pt x="13315" y="0"/>
                </a:lnTo>
                <a:close/>
              </a:path>
            </a:pathLst>
          </a:custGeom>
          <a:gradFill>
            <a:gsLst>
              <a:gs pos="0">
                <a:srgbClr val="ACA9DC"/>
              </a:gs>
              <a:gs pos="36873">
                <a:srgbClr val="8080B1"/>
              </a:gs>
              <a:gs pos="77608">
                <a:srgbClr val="535685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5" name="Shape"/>
          <p:cNvSpPr/>
          <p:nvPr/>
        </p:nvSpPr>
        <p:spPr>
          <a:xfrm>
            <a:off x="3049871" y="4319440"/>
            <a:ext cx="1092598" cy="129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15" y="0"/>
                </a:moveTo>
                <a:lnTo>
                  <a:pt x="0" y="16932"/>
                </a:lnTo>
                <a:lnTo>
                  <a:pt x="8285" y="21600"/>
                </a:lnTo>
                <a:lnTo>
                  <a:pt x="21600" y="4661"/>
                </a:lnTo>
                <a:lnTo>
                  <a:pt x="13315" y="0"/>
                </a:lnTo>
                <a:close/>
              </a:path>
            </a:pathLst>
          </a:custGeom>
          <a:gradFill>
            <a:gsLst>
              <a:gs pos="0">
                <a:srgbClr val="2AF598"/>
              </a:gs>
              <a:gs pos="47956">
                <a:srgbClr val="15CACB"/>
              </a:gs>
              <a:gs pos="100000">
                <a:srgbClr val="009EFD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6" name="Shape"/>
          <p:cNvSpPr/>
          <p:nvPr/>
        </p:nvSpPr>
        <p:spPr>
          <a:xfrm>
            <a:off x="2148428" y="5676539"/>
            <a:ext cx="1092598" cy="1291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15" y="0"/>
                </a:moveTo>
                <a:lnTo>
                  <a:pt x="0" y="16932"/>
                </a:lnTo>
                <a:lnTo>
                  <a:pt x="8285" y="21600"/>
                </a:lnTo>
                <a:lnTo>
                  <a:pt x="21600" y="4661"/>
                </a:lnTo>
                <a:lnTo>
                  <a:pt x="13315" y="0"/>
                </a:lnTo>
                <a:close/>
              </a:path>
            </a:pathLst>
          </a:custGeom>
          <a:gradFill>
            <a:gsLst>
              <a:gs pos="0">
                <a:srgbClr val="FFEA03"/>
              </a:gs>
              <a:gs pos="47107">
                <a:srgbClr val="FFBA02"/>
              </a:gs>
              <a:gs pos="97580">
                <a:srgbClr val="FF8A00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57" name="Picture 46" descr="Picture 46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16000">
            <a:off x="4173471" y="-141796"/>
            <a:ext cx="193509" cy="8745139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"/>
          <p:cNvSpPr/>
          <p:nvPr/>
        </p:nvSpPr>
        <p:spPr>
          <a:xfrm>
            <a:off x="4848916" y="1606862"/>
            <a:ext cx="4307285" cy="1014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3" y="0"/>
                </a:moveTo>
                <a:lnTo>
                  <a:pt x="0" y="21600"/>
                </a:lnTo>
                <a:lnTo>
                  <a:pt x="19988" y="21600"/>
                </a:lnTo>
                <a:cubicBezTo>
                  <a:pt x="20455" y="21600"/>
                  <a:pt x="20689" y="21596"/>
                  <a:pt x="20937" y="21262"/>
                </a:cubicBezTo>
                <a:cubicBezTo>
                  <a:pt x="21209" y="20842"/>
                  <a:pt x="21422" y="19939"/>
                  <a:pt x="21520" y="18786"/>
                </a:cubicBezTo>
                <a:cubicBezTo>
                  <a:pt x="21599" y="17732"/>
                  <a:pt x="21600" y="16742"/>
                  <a:pt x="21600" y="14789"/>
                </a:cubicBezTo>
                <a:lnTo>
                  <a:pt x="21600" y="6845"/>
                </a:lnTo>
                <a:cubicBezTo>
                  <a:pt x="21600" y="4862"/>
                  <a:pt x="21599" y="3868"/>
                  <a:pt x="21520" y="2814"/>
                </a:cubicBezTo>
                <a:cubicBezTo>
                  <a:pt x="21422" y="1661"/>
                  <a:pt x="21209" y="758"/>
                  <a:pt x="20937" y="338"/>
                </a:cubicBezTo>
                <a:cubicBezTo>
                  <a:pt x="20689" y="4"/>
                  <a:pt x="20456" y="0"/>
                  <a:pt x="19996" y="0"/>
                </a:cubicBezTo>
                <a:lnTo>
                  <a:pt x="3383" y="0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9" name="Shape"/>
          <p:cNvSpPr/>
          <p:nvPr/>
        </p:nvSpPr>
        <p:spPr>
          <a:xfrm>
            <a:off x="3947472" y="2963962"/>
            <a:ext cx="4307285" cy="1014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3" y="0"/>
                </a:moveTo>
                <a:lnTo>
                  <a:pt x="0" y="21600"/>
                </a:lnTo>
                <a:lnTo>
                  <a:pt x="19988" y="21600"/>
                </a:lnTo>
                <a:cubicBezTo>
                  <a:pt x="20455" y="21600"/>
                  <a:pt x="20689" y="21596"/>
                  <a:pt x="20937" y="21262"/>
                </a:cubicBezTo>
                <a:cubicBezTo>
                  <a:pt x="21209" y="20842"/>
                  <a:pt x="21422" y="19939"/>
                  <a:pt x="21520" y="18786"/>
                </a:cubicBezTo>
                <a:cubicBezTo>
                  <a:pt x="21599" y="17732"/>
                  <a:pt x="21600" y="16742"/>
                  <a:pt x="21600" y="14789"/>
                </a:cubicBezTo>
                <a:lnTo>
                  <a:pt x="21600" y="6845"/>
                </a:lnTo>
                <a:cubicBezTo>
                  <a:pt x="21600" y="4862"/>
                  <a:pt x="21599" y="3868"/>
                  <a:pt x="21520" y="2814"/>
                </a:cubicBezTo>
                <a:cubicBezTo>
                  <a:pt x="21422" y="1661"/>
                  <a:pt x="21209" y="758"/>
                  <a:pt x="20937" y="338"/>
                </a:cubicBezTo>
                <a:cubicBezTo>
                  <a:pt x="20689" y="4"/>
                  <a:pt x="20456" y="0"/>
                  <a:pt x="19996" y="0"/>
                </a:cubicBezTo>
                <a:lnTo>
                  <a:pt x="3383" y="0"/>
                </a:lnTo>
                <a:close/>
              </a:path>
            </a:pathLst>
          </a:custGeom>
          <a:gradFill>
            <a:gsLst>
              <a:gs pos="0">
                <a:srgbClr val="ACA9DC"/>
              </a:gs>
              <a:gs pos="36873">
                <a:srgbClr val="8080B1"/>
              </a:gs>
              <a:gs pos="77608">
                <a:srgbClr val="535685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0" name="Shape"/>
          <p:cNvSpPr/>
          <p:nvPr/>
        </p:nvSpPr>
        <p:spPr>
          <a:xfrm>
            <a:off x="3046300" y="4317058"/>
            <a:ext cx="4307285" cy="1014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3" y="0"/>
                </a:moveTo>
                <a:lnTo>
                  <a:pt x="0" y="21600"/>
                </a:lnTo>
                <a:lnTo>
                  <a:pt x="19988" y="21600"/>
                </a:lnTo>
                <a:cubicBezTo>
                  <a:pt x="20455" y="21600"/>
                  <a:pt x="20689" y="21596"/>
                  <a:pt x="20937" y="21262"/>
                </a:cubicBezTo>
                <a:cubicBezTo>
                  <a:pt x="21209" y="20842"/>
                  <a:pt x="21422" y="19939"/>
                  <a:pt x="21520" y="18786"/>
                </a:cubicBezTo>
                <a:cubicBezTo>
                  <a:pt x="21599" y="17732"/>
                  <a:pt x="21600" y="16742"/>
                  <a:pt x="21600" y="14789"/>
                </a:cubicBezTo>
                <a:lnTo>
                  <a:pt x="21600" y="6845"/>
                </a:lnTo>
                <a:cubicBezTo>
                  <a:pt x="21600" y="4862"/>
                  <a:pt x="21599" y="3868"/>
                  <a:pt x="21520" y="2814"/>
                </a:cubicBezTo>
                <a:cubicBezTo>
                  <a:pt x="21422" y="1661"/>
                  <a:pt x="21209" y="758"/>
                  <a:pt x="20937" y="338"/>
                </a:cubicBezTo>
                <a:cubicBezTo>
                  <a:pt x="20689" y="4"/>
                  <a:pt x="20456" y="0"/>
                  <a:pt x="19996" y="0"/>
                </a:cubicBezTo>
                <a:lnTo>
                  <a:pt x="3383" y="0"/>
                </a:lnTo>
                <a:close/>
              </a:path>
            </a:pathLst>
          </a:custGeom>
          <a:gradFill>
            <a:gsLst>
              <a:gs pos="0">
                <a:srgbClr val="2AF598"/>
              </a:gs>
              <a:gs pos="47956">
                <a:srgbClr val="15CACB"/>
              </a:gs>
              <a:gs pos="100000">
                <a:srgbClr val="009EFD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1" name="Shape"/>
          <p:cNvSpPr/>
          <p:nvPr/>
        </p:nvSpPr>
        <p:spPr>
          <a:xfrm>
            <a:off x="2144856" y="5674158"/>
            <a:ext cx="4307285" cy="1014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3" y="0"/>
                </a:moveTo>
                <a:lnTo>
                  <a:pt x="0" y="21600"/>
                </a:lnTo>
                <a:lnTo>
                  <a:pt x="19988" y="21600"/>
                </a:lnTo>
                <a:cubicBezTo>
                  <a:pt x="20455" y="21600"/>
                  <a:pt x="20689" y="21596"/>
                  <a:pt x="20937" y="21262"/>
                </a:cubicBezTo>
                <a:cubicBezTo>
                  <a:pt x="21209" y="20842"/>
                  <a:pt x="21422" y="19939"/>
                  <a:pt x="21520" y="18786"/>
                </a:cubicBezTo>
                <a:cubicBezTo>
                  <a:pt x="21599" y="17732"/>
                  <a:pt x="21600" y="16742"/>
                  <a:pt x="21600" y="14789"/>
                </a:cubicBezTo>
                <a:lnTo>
                  <a:pt x="21600" y="6845"/>
                </a:lnTo>
                <a:cubicBezTo>
                  <a:pt x="21600" y="4862"/>
                  <a:pt x="21599" y="3868"/>
                  <a:pt x="21520" y="2814"/>
                </a:cubicBezTo>
                <a:cubicBezTo>
                  <a:pt x="21422" y="1661"/>
                  <a:pt x="21209" y="758"/>
                  <a:pt x="20937" y="338"/>
                </a:cubicBezTo>
                <a:cubicBezTo>
                  <a:pt x="20689" y="4"/>
                  <a:pt x="20456" y="0"/>
                  <a:pt x="19996" y="0"/>
                </a:cubicBezTo>
                <a:lnTo>
                  <a:pt x="3383" y="0"/>
                </a:lnTo>
                <a:close/>
              </a:path>
            </a:pathLst>
          </a:custGeom>
          <a:gradFill>
            <a:gsLst>
              <a:gs pos="0">
                <a:srgbClr val="FFEA03"/>
              </a:gs>
              <a:gs pos="47107">
                <a:srgbClr val="FFBA02"/>
              </a:gs>
              <a:gs pos="97580">
                <a:srgbClr val="FF8A00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2" name="TextBox 52"/>
          <p:cNvSpPr txBox="1"/>
          <p:nvPr/>
        </p:nvSpPr>
        <p:spPr>
          <a:xfrm>
            <a:off x="6144049" y="1661666"/>
            <a:ext cx="299995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fr-FR" dirty="0" smtClean="0"/>
              <a:t>Toucher le plus grand nombre de public</a:t>
            </a:r>
            <a:endParaRPr dirty="0"/>
          </a:p>
        </p:txBody>
      </p:sp>
      <p:sp>
        <p:nvSpPr>
          <p:cNvPr id="264" name="TextBox 34"/>
          <p:cNvSpPr txBox="1"/>
          <p:nvPr/>
        </p:nvSpPr>
        <p:spPr>
          <a:xfrm>
            <a:off x="5577385" y="1733177"/>
            <a:ext cx="666726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A</a:t>
            </a:r>
          </a:p>
        </p:txBody>
      </p:sp>
      <p:pic>
        <p:nvPicPr>
          <p:cNvPr id="265" name="Graphic 12" descr="Graphic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20889" y="1753498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extBox 52"/>
          <p:cNvSpPr txBox="1"/>
          <p:nvPr/>
        </p:nvSpPr>
        <p:spPr>
          <a:xfrm>
            <a:off x="4849173" y="3047478"/>
            <a:ext cx="328921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fr-FR" dirty="0" smtClean="0"/>
              <a:t>Répondre aux attentes de tous les participants</a:t>
            </a:r>
            <a:r>
              <a:rPr dirty="0" smtClean="0"/>
              <a:t>     </a:t>
            </a:r>
            <a:endParaRPr dirty="0"/>
          </a:p>
        </p:txBody>
      </p:sp>
      <p:sp>
        <p:nvSpPr>
          <p:cNvPr id="268" name="TextBox 34"/>
          <p:cNvSpPr txBox="1"/>
          <p:nvPr/>
        </p:nvSpPr>
        <p:spPr>
          <a:xfrm>
            <a:off x="4364417" y="3087162"/>
            <a:ext cx="666726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rPr dirty="0"/>
              <a:t>B</a:t>
            </a:r>
          </a:p>
        </p:txBody>
      </p:sp>
      <p:sp>
        <p:nvSpPr>
          <p:cNvPr id="269" name="TextBox 52"/>
          <p:cNvSpPr txBox="1"/>
          <p:nvPr/>
        </p:nvSpPr>
        <p:spPr>
          <a:xfrm>
            <a:off x="3935447" y="4297062"/>
            <a:ext cx="3232006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dirty="0" smtClean="0"/>
              <a:t>O</a:t>
            </a:r>
            <a:r>
              <a:rPr lang="fr-FR" dirty="0" smtClean="0"/>
              <a:t>rganiser l’une des plus grande compétition de jeux vidéos</a:t>
            </a:r>
            <a:r>
              <a:rPr dirty="0" smtClean="0"/>
              <a:t>     </a:t>
            </a:r>
            <a:endParaRPr dirty="0"/>
          </a:p>
        </p:txBody>
      </p:sp>
      <p:sp>
        <p:nvSpPr>
          <p:cNvPr id="271" name="TextBox 34"/>
          <p:cNvSpPr txBox="1"/>
          <p:nvPr/>
        </p:nvSpPr>
        <p:spPr>
          <a:xfrm>
            <a:off x="3475681" y="4424566"/>
            <a:ext cx="666726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rPr dirty="0"/>
              <a:t>C</a:t>
            </a:r>
          </a:p>
        </p:txBody>
      </p:sp>
      <p:sp>
        <p:nvSpPr>
          <p:cNvPr id="272" name="TextBox 52"/>
          <p:cNvSpPr txBox="1"/>
          <p:nvPr/>
        </p:nvSpPr>
        <p:spPr>
          <a:xfrm>
            <a:off x="3631170" y="5839474"/>
            <a:ext cx="2140949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fr-FR" dirty="0" smtClean="0"/>
              <a:t>Obtenir le financement</a:t>
            </a:r>
            <a:endParaRPr dirty="0"/>
          </a:p>
        </p:txBody>
      </p:sp>
      <p:sp>
        <p:nvSpPr>
          <p:cNvPr id="274" name="TextBox 34"/>
          <p:cNvSpPr txBox="1"/>
          <p:nvPr/>
        </p:nvSpPr>
        <p:spPr>
          <a:xfrm>
            <a:off x="2954528" y="5853714"/>
            <a:ext cx="666726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D</a:t>
            </a:r>
          </a:p>
        </p:txBody>
      </p:sp>
      <p:pic>
        <p:nvPicPr>
          <p:cNvPr id="275" name="Graphic 22" descr="Graphic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28592" y="4666728"/>
            <a:ext cx="63500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Graphic 42" descr="Graphic 4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682239" y="6026506"/>
            <a:ext cx="476439" cy="505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raphic 44" descr="Graphic 4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37159" y="3336753"/>
            <a:ext cx="583855" cy="5838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178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6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6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6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6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6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6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6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6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6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6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6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6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6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6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6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6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6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6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6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6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6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8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6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6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 advAuto="0"/>
      <p:bldP spid="250" grpId="0" animBg="1" advAuto="0"/>
      <p:bldP spid="251" grpId="0" animBg="1" advAuto="0"/>
      <p:bldP spid="252" grpId="0" animBg="1" advAuto="0"/>
      <p:bldP spid="253" grpId="0" animBg="1" advAuto="0"/>
      <p:bldP spid="254" grpId="0" animBg="1" advAuto="0"/>
      <p:bldP spid="255" grpId="0" animBg="1" advAuto="0"/>
      <p:bldP spid="256" grpId="0" animBg="1" advAuto="0"/>
      <p:bldP spid="257" grpId="0" animBg="1" advAuto="0"/>
      <p:bldP spid="258" grpId="0" animBg="1" advAuto="0"/>
      <p:bldP spid="259" grpId="0" animBg="1" advAuto="0"/>
      <p:bldP spid="260" grpId="0" animBg="1" advAuto="0"/>
      <p:bldP spid="261" grpId="0" animBg="1" advAuto="0"/>
      <p:bldP spid="262" grpId="0" animBg="1" advAuto="0"/>
      <p:bldP spid="264" grpId="0" animBg="1" advAuto="0"/>
      <p:bldP spid="265" grpId="0" animBg="1" advAuto="0"/>
      <p:bldP spid="266" grpId="0" animBg="1" advAuto="0"/>
      <p:bldP spid="268" grpId="0" animBg="1" advAuto="0"/>
      <p:bldP spid="269" grpId="0" animBg="1" advAuto="0"/>
      <p:bldP spid="271" grpId="0" animBg="1" advAuto="0"/>
      <p:bldP spid="272" grpId="0" animBg="1" advAuto="0"/>
      <p:bldP spid="274" grpId="0" animBg="1" advAuto="0"/>
      <p:bldP spid="275" grpId="0" animBg="1" advAuto="0"/>
      <p:bldP spid="276" grpId="0" animBg="1" advAuto="0"/>
      <p:bldP spid="27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6325" y="719101"/>
            <a:ext cx="1312774" cy="81591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144000" cy="85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u="sng" dirty="0">
                <a:solidFill>
                  <a:schemeClr val="accent1">
                    <a:lumMod val="50000"/>
                  </a:schemeClr>
                </a:solidFill>
              </a:rPr>
              <a:t>PRESENTATION DU PROJET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3739948" y="733998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5803339" y="730450"/>
            <a:ext cx="1450882" cy="73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Objectifs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642019" y="730450"/>
            <a:ext cx="1501981" cy="72924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Ressources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1676557" y="745458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Besoins</a:t>
            </a:r>
            <a:endParaRPr lang="fr-FR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1543079" y="1754849"/>
            <a:ext cx="6057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 smtClean="0">
                <a:solidFill>
                  <a:srgbClr val="080808"/>
                </a:solidFill>
              </a:rPr>
              <a:t>1- RESSOURCES MATERIELS</a:t>
            </a:r>
            <a:endParaRPr lang="fr-FR" sz="2800" b="1" dirty="0">
              <a:solidFill>
                <a:srgbClr val="080808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0" y="2617852"/>
            <a:ext cx="1669838" cy="156547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79" y="2610482"/>
            <a:ext cx="1854714" cy="16410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94" y="2549653"/>
            <a:ext cx="1641906" cy="163367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652202"/>
            <a:ext cx="2339752" cy="1584177"/>
          </a:xfrm>
          <a:prstGeom prst="rect">
            <a:avLst/>
          </a:prstGeom>
        </p:spPr>
      </p:pic>
      <p:pic>
        <p:nvPicPr>
          <p:cNvPr id="1026" name="Picture 2" descr="Résultat de recherche d'images pour &quot;switch cisco 2960 24 ports&quot;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5" y="4518360"/>
            <a:ext cx="2041427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Résultat de recherche d'images pour &quot;routeurs cisco&quot;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73" y="4518361"/>
            <a:ext cx="2143125" cy="142875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22" y="4575980"/>
            <a:ext cx="2143125" cy="14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26325" y="719101"/>
            <a:ext cx="1312774" cy="81591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8DCE006-83DF-404E-A58A-82A24E097721}"/>
              </a:ext>
            </a:extLst>
          </p:cNvPr>
          <p:cNvSpPr txBox="1"/>
          <p:nvPr/>
        </p:nvSpPr>
        <p:spPr>
          <a:xfrm>
            <a:off x="1" y="0"/>
            <a:ext cx="9144000" cy="85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u="sng" dirty="0">
                <a:solidFill>
                  <a:schemeClr val="accent1">
                    <a:lumMod val="50000"/>
                  </a:schemeClr>
                </a:solidFill>
              </a:rPr>
              <a:t>PRESENTATION DU PROJET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3817360" y="723722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5883091" y="730450"/>
            <a:ext cx="1450882" cy="73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Objectifs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7668344" y="719101"/>
            <a:ext cx="1501981" cy="72924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Ressources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1764148-EE77-464E-9799-44FF796C1C41}"/>
              </a:ext>
            </a:extLst>
          </p:cNvPr>
          <p:cNvSpPr/>
          <p:nvPr/>
        </p:nvSpPr>
        <p:spPr>
          <a:xfrm>
            <a:off x="1660517" y="751610"/>
            <a:ext cx="1800200" cy="7508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Besoins</a:t>
            </a:r>
            <a:endParaRPr lang="fr-FR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1543079" y="1754849"/>
            <a:ext cx="6057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 smtClean="0">
                <a:solidFill>
                  <a:srgbClr val="080808"/>
                </a:solidFill>
              </a:rPr>
              <a:t>1- RESSOURCES LOGICIELS</a:t>
            </a:r>
            <a:endParaRPr lang="fr-FR" sz="2800" b="1" dirty="0">
              <a:solidFill>
                <a:srgbClr val="080808"/>
              </a:solidFill>
            </a:endParaRPr>
          </a:p>
        </p:txBody>
      </p:sp>
      <p:sp>
        <p:nvSpPr>
          <p:cNvPr id="12" name="AutoShape 4" descr="Résultat de recherche d'images pour &quot;routeurs cisco&quot;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410529"/>
            <a:ext cx="1746246" cy="19545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48" y="2410529"/>
            <a:ext cx="2466975" cy="185737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95" y="2433720"/>
            <a:ext cx="2137420" cy="1793506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4725144"/>
            <a:ext cx="1896145" cy="1552575"/>
          </a:xfrm>
          <a:prstGeom prst="rect">
            <a:avLst/>
          </a:prstGeom>
        </p:spPr>
      </p:pic>
      <p:pic>
        <p:nvPicPr>
          <p:cNvPr id="2050" name="Picture 2" descr="Résultat de recherche d'images pour &quot;powerpoint logo&quot;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20" y="4757209"/>
            <a:ext cx="2765103" cy="152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34" y="4677518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plate">
  <a:themeElements>
    <a:clrScheme name="template 5">
      <a:dk1>
        <a:srgbClr val="003366"/>
      </a:dk1>
      <a:lt1>
        <a:srgbClr val="003366"/>
      </a:lt1>
      <a:dk2>
        <a:srgbClr val="003366"/>
      </a:dk2>
      <a:lt2>
        <a:srgbClr val="FFFFFF"/>
      </a:lt2>
      <a:accent1>
        <a:srgbClr val="FFFFFF"/>
      </a:accent1>
      <a:accent2>
        <a:srgbClr val="FFFFFF"/>
      </a:accent2>
      <a:accent3>
        <a:srgbClr val="AAADB8"/>
      </a:accent3>
      <a:accent4>
        <a:srgbClr val="002A56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000000"/>
        </a:dk1>
        <a:lt1>
          <a:srgbClr val="003366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292929"/>
        </a:dk1>
        <a:lt1>
          <a:srgbClr val="003366"/>
        </a:lt1>
        <a:dk2>
          <a:srgbClr val="292929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212121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FFFFFF"/>
        </a:dk1>
        <a:lt1>
          <a:srgbClr val="333333"/>
        </a:lt1>
        <a:dk2>
          <a:srgbClr val="003366"/>
        </a:dk2>
        <a:lt2>
          <a:srgbClr val="333333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2A2A2A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4">
        <a:dk1>
          <a:srgbClr val="FFFFFF"/>
        </a:dk1>
        <a:lt1>
          <a:srgbClr val="4D4D4D"/>
        </a:lt1>
        <a:dk2>
          <a:srgbClr val="003366"/>
        </a:dk2>
        <a:lt2>
          <a:srgbClr val="4D4D4D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40404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5">
        <a:dk1>
          <a:srgbClr val="003366"/>
        </a:dk1>
        <a:lt1>
          <a:srgbClr val="003366"/>
        </a:lt1>
        <a:dk2>
          <a:srgbClr val="003366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002A56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003366"/>
        </a:lt1>
        <a:dk2>
          <a:srgbClr val="003366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003366"/>
        </a:lt1>
        <a:dk2>
          <a:srgbClr val="336600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0000"/>
        </a:dk1>
        <a:lt1>
          <a:srgbClr val="003366"/>
        </a:lt1>
        <a:dk2>
          <a:srgbClr val="FF9900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00"/>
        </a:dk1>
        <a:lt1>
          <a:srgbClr val="003366"/>
        </a:lt1>
        <a:dk2>
          <a:srgbClr val="36470E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00"/>
        </a:dk1>
        <a:lt1>
          <a:srgbClr val="003366"/>
        </a:lt1>
        <a:dk2>
          <a:srgbClr val="D9B74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00"/>
        </a:dk1>
        <a:lt1>
          <a:srgbClr val="003366"/>
        </a:lt1>
        <a:dk2>
          <a:srgbClr val="7F671B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000000"/>
        </a:dk1>
        <a:lt1>
          <a:srgbClr val="003366"/>
        </a:lt1>
        <a:dk2>
          <a:srgbClr val="2B7FBC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FFFFFF"/>
        </a:dk1>
        <a:lt1>
          <a:srgbClr val="2B7FBC"/>
        </a:lt1>
        <a:dk2>
          <a:srgbClr val="003366"/>
        </a:dk2>
        <a:lt2>
          <a:srgbClr val="2B7FBC"/>
        </a:lt2>
        <a:accent1>
          <a:srgbClr val="FFFFFF"/>
        </a:accent1>
        <a:accent2>
          <a:srgbClr val="FFFFFF"/>
        </a:accent2>
        <a:accent3>
          <a:srgbClr val="AAADB8"/>
        </a:accent3>
        <a:accent4>
          <a:srgbClr val="236CA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537</TotalTime>
  <Words>437</Words>
  <Application>Microsoft Office PowerPoint</Application>
  <PresentationFormat>Affichage à l'écran (4:3)</PresentationFormat>
  <Paragraphs>210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6" baseType="lpstr">
      <vt:lpstr>Arial</vt:lpstr>
      <vt:lpstr>Arial Rounded MT Bold</vt:lpstr>
      <vt:lpstr>Avenir Next</vt:lpstr>
      <vt:lpstr>Avenir Next Demi Bold</vt:lpstr>
      <vt:lpstr>Bowlby One SC</vt:lpstr>
      <vt:lpstr>Calibri</vt:lpstr>
      <vt:lpstr>Cooper Black</vt:lpstr>
      <vt:lpstr>Gabriola</vt:lpstr>
      <vt:lpstr>Impact</vt:lpstr>
      <vt:lpstr>Times New Roman</vt:lpstr>
      <vt:lpstr>template</vt:lpstr>
      <vt:lpstr>1_template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ELIPHAZ</dc:creator>
  <cp:lastModifiedBy>ELIPHAZ</cp:lastModifiedBy>
  <cp:revision>103</cp:revision>
  <dcterms:created xsi:type="dcterms:W3CDTF">2020-01-29T10:56:02Z</dcterms:created>
  <dcterms:modified xsi:type="dcterms:W3CDTF">2020-01-30T19:27:08Z</dcterms:modified>
</cp:coreProperties>
</file>